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60" r:id="rId4"/>
    <p:sldId id="270" r:id="rId5"/>
    <p:sldId id="267" r:id="rId6"/>
    <p:sldId id="273" r:id="rId7"/>
    <p:sldId id="269" r:id="rId8"/>
    <p:sldId id="258" r:id="rId9"/>
    <p:sldId id="266" r:id="rId10"/>
    <p:sldId id="271" r:id="rId11"/>
    <p:sldId id="263" r:id="rId12"/>
  </p:sldIdLst>
  <p:sldSz cx="9144000" cy="6858000" type="screen4x3"/>
  <p:notesSz cx="6894513" cy="9180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50" autoAdjust="0"/>
  </p:normalViewPr>
  <p:slideViewPr>
    <p:cSldViewPr>
      <p:cViewPr varScale="1">
        <p:scale>
          <a:sx n="91" d="100"/>
          <a:sy n="91" d="100"/>
        </p:scale>
        <p:origin x="-97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B58792-A94C-40AA-89BA-8F5270519F1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5B5245D-3D89-4968-971B-8F5CA2B14116}">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Chairman</a:t>
          </a:r>
        </a:p>
      </dgm:t>
    </dgm:pt>
    <dgm:pt modelId="{A8FA58B5-A6FF-41FF-8AE8-2FCF740CA803}" type="parTrans" cxnId="{2FC0F071-C2D2-4370-B6D1-032BCE5CAA91}">
      <dgm:prSet/>
      <dgm:spPr/>
      <dgm:t>
        <a:bodyPr/>
        <a:lstStyle/>
        <a:p>
          <a:endParaRPr lang="en-US"/>
        </a:p>
      </dgm:t>
    </dgm:pt>
    <dgm:pt modelId="{4EFFD32D-A48B-4F04-9062-63FEF98F55BB}" type="sibTrans" cxnId="{2FC0F071-C2D2-4370-B6D1-032BCE5CAA91}">
      <dgm:prSet/>
      <dgm:spPr/>
      <dgm:t>
        <a:bodyPr/>
        <a:lstStyle/>
        <a:p>
          <a:endParaRPr lang="en-US"/>
        </a:p>
      </dgm:t>
    </dgm:pt>
    <dgm:pt modelId="{A8E49FCB-D82D-4EA4-9B38-99CB4152FA77}">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Executive Secretary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Arial" charset="0"/>
              <a:cs typeface="Arial" charset="0"/>
            </a:rPr>
            <a:t>Secretary</a:t>
          </a:r>
        </a:p>
      </dgm:t>
    </dgm:pt>
    <dgm:pt modelId="{A63DD540-0880-49EB-ACC5-7A25E424C4D3}" type="parTrans" cxnId="{B536120B-C31C-4CCB-9CCD-65365FC8207C}">
      <dgm:prSet/>
      <dgm:spPr/>
      <dgm:t>
        <a:bodyPr/>
        <a:lstStyle/>
        <a:p>
          <a:endParaRPr lang="en-US" dirty="0"/>
        </a:p>
      </dgm:t>
    </dgm:pt>
    <dgm:pt modelId="{4BE2F843-DB48-42C7-ABED-9668B1022834}" type="sibTrans" cxnId="{B536120B-C31C-4CCB-9CCD-65365FC8207C}">
      <dgm:prSet/>
      <dgm:spPr/>
      <dgm:t>
        <a:bodyPr/>
        <a:lstStyle/>
        <a:p>
          <a:endParaRPr lang="en-US"/>
        </a:p>
      </dgm:t>
    </dgm:pt>
    <dgm:pt modelId="{9A964646-9214-4A72-A9DE-CDD30D00FCF6}">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Official Records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of PSC</a:t>
          </a:r>
        </a:p>
      </dgm:t>
    </dgm:pt>
    <dgm:pt modelId="{7F574716-11CA-435E-A582-EEDA61980008}" type="parTrans" cxnId="{3F1062C2-F9BE-4D05-8CAE-4DB406C4F668}">
      <dgm:prSet/>
      <dgm:spPr/>
      <dgm:t>
        <a:bodyPr/>
        <a:lstStyle/>
        <a:p>
          <a:endParaRPr lang="en-US" dirty="0"/>
        </a:p>
      </dgm:t>
    </dgm:pt>
    <dgm:pt modelId="{D246A97B-7683-4E25-9DA4-F51B6B84D3E8}" type="sibTrans" cxnId="{3F1062C2-F9BE-4D05-8CAE-4DB406C4F668}">
      <dgm:prSet/>
      <dgm:spPr/>
      <dgm:t>
        <a:bodyPr/>
        <a:lstStyle/>
        <a:p>
          <a:endParaRPr lang="en-US"/>
        </a:p>
      </dgm:t>
    </dgm:pt>
    <dgm:pt modelId="{CB26C6A5-61DB-4CC4-91F9-F4CD8BCB447B}">
      <dgm:prSet>
        <dgm:style>
          <a:lnRef idx="2">
            <a:schemeClr val="accent1"/>
          </a:lnRef>
          <a:fillRef idx="1">
            <a:schemeClr val="lt1"/>
          </a:fillRef>
          <a:effectRef idx="0">
            <a:schemeClr val="accent1"/>
          </a:effectRef>
          <a:fontRef idx="minor">
            <a:schemeClr val="dk1"/>
          </a:fontRef>
        </dgm:style>
      </dgm:prSet>
      <dgm:spPr>
        <a:solidFill>
          <a:schemeClr val="bg1"/>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Utilities Div.</a:t>
          </a:r>
        </a:p>
      </dgm:t>
    </dgm:pt>
    <dgm:pt modelId="{60FA80A3-A1CF-47E2-9819-9D798AE3E8B7}" type="parTrans" cxnId="{6182C664-F8BB-4A32-8BB6-CA72974D7111}">
      <dgm:prSet/>
      <dgm:spPr/>
      <dgm:t>
        <a:bodyPr/>
        <a:lstStyle/>
        <a:p>
          <a:endParaRPr lang="en-US" dirty="0"/>
        </a:p>
      </dgm:t>
    </dgm:pt>
    <dgm:pt modelId="{9BF86346-CE86-40B8-87B4-FBA43A067DA0}" type="sibTrans" cxnId="{6182C664-F8BB-4A32-8BB6-CA72974D7111}">
      <dgm:prSet/>
      <dgm:spPr/>
      <dgm:t>
        <a:bodyPr/>
        <a:lstStyle/>
        <a:p>
          <a:endParaRPr lang="en-US"/>
        </a:p>
      </dgm:t>
    </dgm:pt>
    <dgm:pt modelId="{8C686AD3-699F-4C85-90DA-78A86E1CF808}">
      <dgm:prSet>
        <dgm:style>
          <a:lnRef idx="2">
            <a:schemeClr val="accent1"/>
          </a:lnRef>
          <a:fillRef idx="1">
            <a:schemeClr val="lt1"/>
          </a:fillRef>
          <a:effectRef idx="0">
            <a:schemeClr val="accent1"/>
          </a:effectRef>
          <a:fontRef idx="minor">
            <a:schemeClr val="dk1"/>
          </a:fontRef>
        </dgm:style>
      </dgm:prSet>
      <dgm:spPr>
        <a:solidFill>
          <a:schemeClr val="bg1"/>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Staff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Auditors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Analysts</a:t>
          </a:r>
        </a:p>
      </dgm:t>
    </dgm:pt>
    <dgm:pt modelId="{747356FD-F29C-48B3-AF81-3C7891870355}" type="parTrans" cxnId="{82BE3554-73D3-488A-8039-AB5A1EB57A17}">
      <dgm:prSet/>
      <dgm:spPr/>
      <dgm:t>
        <a:bodyPr/>
        <a:lstStyle/>
        <a:p>
          <a:endParaRPr lang="en-US" dirty="0"/>
        </a:p>
      </dgm:t>
    </dgm:pt>
    <dgm:pt modelId="{D9A8ABEB-F330-4D6D-9E42-0956509DBA31}" type="sibTrans" cxnId="{82BE3554-73D3-488A-8039-AB5A1EB57A17}">
      <dgm:prSet/>
      <dgm:spPr/>
      <dgm:t>
        <a:bodyPr/>
        <a:lstStyle/>
        <a:p>
          <a:endParaRPr lang="en-US"/>
        </a:p>
      </dgm:t>
    </dgm:pt>
    <dgm:pt modelId="{9D79DA33-28CD-492E-B732-812758E58966}">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Legal Div.</a:t>
          </a:r>
        </a:p>
      </dgm:t>
    </dgm:pt>
    <dgm:pt modelId="{8D64BBA2-B6AE-4CA1-A34C-47491F01B7DA}" type="parTrans" cxnId="{C5847155-ED69-4F86-BC95-AA421244E21B}">
      <dgm:prSet/>
      <dgm:spPr/>
      <dgm:t>
        <a:bodyPr/>
        <a:lstStyle/>
        <a:p>
          <a:endParaRPr lang="en-US" dirty="0"/>
        </a:p>
      </dgm:t>
    </dgm:pt>
    <dgm:pt modelId="{0DF1FE00-0B0E-4270-AFAF-A35EAB951535}" type="sibTrans" cxnId="{C5847155-ED69-4F86-BC95-AA421244E21B}">
      <dgm:prSet/>
      <dgm:spPr/>
      <dgm:t>
        <a:bodyPr/>
        <a:lstStyle/>
        <a:p>
          <a:endParaRPr lang="en-US"/>
        </a:p>
      </dgm:t>
    </dgm:pt>
    <dgm:pt modelId="{074486E0-C515-4E1B-8B9E-01EE36BBB95A}">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Staff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Attorneys</a:t>
          </a:r>
        </a:p>
      </dgm:t>
    </dgm:pt>
    <dgm:pt modelId="{F56C6A5A-BF4E-4375-BE1E-67A1ADFCC856}" type="parTrans" cxnId="{CEB26389-CD41-4ED9-B465-A905CF1D4E55}">
      <dgm:prSet/>
      <dgm:spPr/>
      <dgm:t>
        <a:bodyPr/>
        <a:lstStyle/>
        <a:p>
          <a:endParaRPr lang="en-US" dirty="0"/>
        </a:p>
      </dgm:t>
    </dgm:pt>
    <dgm:pt modelId="{059328C2-2E7F-44E5-BAFC-12F9A95C7ED5}" type="sibTrans" cxnId="{CEB26389-CD41-4ED9-B465-A905CF1D4E55}">
      <dgm:prSet/>
      <dgm:spPr/>
      <dgm:t>
        <a:bodyPr/>
        <a:lstStyle/>
        <a:p>
          <a:endParaRPr lang="en-US"/>
        </a:p>
      </dgm:t>
    </dgm:pt>
    <dgm:pt modelId="{A755BD4B-BB5F-430A-80D9-EB20B72F50A0}">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Engineering Div.</a:t>
          </a:r>
        </a:p>
      </dgm:t>
    </dgm:pt>
    <dgm:pt modelId="{F12C83C6-8293-4A87-B423-3855CDB71F54}" type="parTrans" cxnId="{B07DDDF6-4B4A-4D97-BF91-EB50C9DADDBE}">
      <dgm:prSet/>
      <dgm:spPr/>
      <dgm:t>
        <a:bodyPr/>
        <a:lstStyle/>
        <a:p>
          <a:endParaRPr lang="en-US" dirty="0"/>
        </a:p>
      </dgm:t>
    </dgm:pt>
    <dgm:pt modelId="{CC8EA6E0-0221-43D9-BF32-F7DA53D28131}" type="sibTrans" cxnId="{B07DDDF6-4B4A-4D97-BF91-EB50C9DADDBE}">
      <dgm:prSet/>
      <dgm:spPr/>
      <dgm:t>
        <a:bodyPr/>
        <a:lstStyle/>
        <a:p>
          <a:endParaRPr lang="en-US"/>
        </a:p>
      </dgm:t>
    </dgm:pt>
    <dgm:pt modelId="{0E3DF9C3-348D-4C76-8B8E-5FD3AA2D1D53}">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Engineers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Inspectors</a:t>
          </a:r>
        </a:p>
      </dgm:t>
    </dgm:pt>
    <dgm:pt modelId="{0EED0E67-FBA0-4E70-B2C8-815CFA43B65D}" type="parTrans" cxnId="{BBEECEC5-4D0F-4D7A-AA5D-E2FFF2EDC8FC}">
      <dgm:prSet/>
      <dgm:spPr/>
      <dgm:t>
        <a:bodyPr/>
        <a:lstStyle/>
        <a:p>
          <a:endParaRPr lang="en-US" dirty="0"/>
        </a:p>
      </dgm:t>
    </dgm:pt>
    <dgm:pt modelId="{35C032F2-204F-4764-945F-AC785341FEE6}" type="sibTrans" cxnId="{BBEECEC5-4D0F-4D7A-AA5D-E2FFF2EDC8FC}">
      <dgm:prSet/>
      <dgm:spPr/>
      <dgm:t>
        <a:bodyPr/>
        <a:lstStyle/>
        <a:p>
          <a:endParaRPr lang="en-US"/>
        </a:p>
      </dgm:t>
    </dgm:pt>
    <dgm:pt modelId="{4A0AEBF0-115B-4300-B1D3-7D777D0C0970}">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Chief Administrative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Law Judge</a:t>
          </a:r>
        </a:p>
      </dgm:t>
    </dgm:pt>
    <dgm:pt modelId="{53A146BF-E57B-4F3D-86D8-A387DD3718A7}" type="parTrans" cxnId="{1887BECF-7FBC-45B8-8DDD-5A22B60FE055}">
      <dgm:prSet/>
      <dgm:spPr/>
      <dgm:t>
        <a:bodyPr/>
        <a:lstStyle/>
        <a:p>
          <a:endParaRPr lang="en-US" dirty="0"/>
        </a:p>
      </dgm:t>
    </dgm:pt>
    <dgm:pt modelId="{72B19EF2-1591-40BE-90C5-84991A9212F6}" type="sibTrans" cxnId="{1887BECF-7FBC-45B8-8DDD-5A22B60FE055}">
      <dgm:prSet/>
      <dgm:spPr/>
      <dgm:t>
        <a:bodyPr/>
        <a:lstStyle/>
        <a:p>
          <a:endParaRPr lang="en-US"/>
        </a:p>
      </dgm:t>
    </dgm:pt>
    <dgm:pt modelId="{DA753497-CDAB-4BD8-B154-D7F3276FA0D6}">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ALJs</a:t>
          </a:r>
        </a:p>
      </dgm:t>
    </dgm:pt>
    <dgm:pt modelId="{26186F9B-879F-4147-9119-F1445E878FC5}" type="parTrans" cxnId="{983D5538-D6E7-49A1-9A5E-DBA6E020A8A7}">
      <dgm:prSet/>
      <dgm:spPr/>
      <dgm:t>
        <a:bodyPr/>
        <a:lstStyle/>
        <a:p>
          <a:endParaRPr lang="en-US" dirty="0"/>
        </a:p>
      </dgm:t>
    </dgm:pt>
    <dgm:pt modelId="{10C983E4-62E3-49EA-8BED-142A9D9B9D11}" type="sibTrans" cxnId="{983D5538-D6E7-49A1-9A5E-DBA6E020A8A7}">
      <dgm:prSet/>
      <dgm:spPr/>
      <dgm:t>
        <a:bodyPr/>
        <a:lstStyle/>
        <a:p>
          <a:endParaRPr lang="en-US"/>
        </a:p>
      </dgm:t>
    </dgm:pt>
    <dgm:pt modelId="{E1F6373D-6FEC-44AB-900A-85430D65AF7E}">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General Counsel</a:t>
          </a:r>
        </a:p>
      </dgm:t>
    </dgm:pt>
    <dgm:pt modelId="{021B481C-1764-4BEC-8718-60B5F253990B}" type="parTrans" cxnId="{74687A3C-324A-48BE-B5D2-9FD0ABF6D697}">
      <dgm:prSet/>
      <dgm:spPr/>
      <dgm:t>
        <a:bodyPr/>
        <a:lstStyle/>
        <a:p>
          <a:endParaRPr lang="en-US" dirty="0"/>
        </a:p>
      </dgm:t>
    </dgm:pt>
    <dgm:pt modelId="{03E4FE0A-23EE-435D-82EE-196F05050B7D}" type="sibTrans" cxnId="{74687A3C-324A-48BE-B5D2-9FD0ABF6D697}">
      <dgm:prSet/>
      <dgm:spPr/>
      <dgm:t>
        <a:bodyPr/>
        <a:lstStyle/>
        <a:p>
          <a:endParaRPr lang="en-US"/>
        </a:p>
      </dgm:t>
    </dgm:pt>
    <dgm:pt modelId="{6D15AE76-FEB4-4112-B370-0892445BC916}">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Law Clerks</a:t>
          </a:r>
        </a:p>
      </dgm:t>
    </dgm:pt>
    <dgm:pt modelId="{A5B6539E-C522-4250-82CD-3564D3B0CF69}" type="parTrans" cxnId="{A843F668-320F-4DB9-B3AF-88609073E496}">
      <dgm:prSet/>
      <dgm:spPr/>
      <dgm:t>
        <a:bodyPr/>
        <a:lstStyle/>
        <a:p>
          <a:endParaRPr lang="en-US" dirty="0"/>
        </a:p>
      </dgm:t>
    </dgm:pt>
    <dgm:pt modelId="{7F7D66BF-297A-417E-8E69-2B0DDADE5F7F}" type="sibTrans" cxnId="{A843F668-320F-4DB9-B3AF-88609073E496}">
      <dgm:prSet/>
      <dgm:spPr/>
      <dgm:t>
        <a:bodyPr/>
        <a:lstStyle/>
        <a:p>
          <a:endParaRPr lang="en-US"/>
        </a:p>
      </dgm:t>
    </dgm:pt>
    <dgm:pt modelId="{C9015D99-AE7D-4D91-B211-F67CC11A88E5}">
      <dgm:prSet>
        <dgm:style>
          <a:lnRef idx="2">
            <a:schemeClr val="accent1"/>
          </a:lnRef>
          <a:fillRef idx="1">
            <a:schemeClr val="lt1"/>
          </a:fillRef>
          <a:effectRef idx="0">
            <a:schemeClr val="accent1"/>
          </a:effectRef>
          <a:fontRef idx="minor">
            <a:schemeClr val="dk1"/>
          </a:fontRef>
        </dgm:style>
      </dgm:prSet>
      <dgm:spPr/>
      <dgm:t>
        <a:bodyPr/>
        <a:lstStyle/>
        <a:p>
          <a:pPr marR="0" rtl="0" eaLnBrk="1" fontAlgn="base" latinLnBrk="0" hangingPunct="1">
            <a:buClrTx/>
            <a:buSzTx/>
            <a:buFontTx/>
            <a:tabLst/>
          </a:pPr>
          <a:r>
            <a:rPr kumimoji="0" lang="en-US" b="0" i="0" u="none" strike="noStrike" cap="none" normalizeH="0" baseline="0" dirty="0" smtClean="0">
              <a:ln>
                <a:noFill/>
              </a:ln>
              <a:solidFill>
                <a:schemeClr val="tx1"/>
              </a:solidFill>
              <a:effectLst/>
              <a:latin typeface="Arial" charset="0"/>
              <a:cs typeface="Arial" charset="0"/>
            </a:rPr>
            <a:t>Commissioner</a:t>
          </a:r>
        </a:p>
      </dgm:t>
    </dgm:pt>
    <dgm:pt modelId="{7D06C346-FC4B-4CBA-B7A8-469DEB96D2B6}" type="parTrans" cxnId="{46CD63E9-294A-44F6-863A-C2A83C43510B}">
      <dgm:prSet/>
      <dgm:spPr/>
      <dgm:t>
        <a:bodyPr/>
        <a:lstStyle/>
        <a:p>
          <a:endParaRPr lang="en-US"/>
        </a:p>
      </dgm:t>
    </dgm:pt>
    <dgm:pt modelId="{C621DA26-A5E1-4396-BDB2-741627852EB9}" type="sibTrans" cxnId="{46CD63E9-294A-44F6-863A-C2A83C43510B}">
      <dgm:prSet/>
      <dgm:spPr/>
      <dgm:t>
        <a:bodyPr/>
        <a:lstStyle/>
        <a:p>
          <a:endParaRPr lang="en-US"/>
        </a:p>
      </dgm:t>
    </dgm:pt>
    <dgm:pt modelId="{FB52A567-0F60-4839-9C12-E9858CA025AA}">
      <dgm:prSet>
        <dgm:style>
          <a:lnRef idx="2">
            <a:schemeClr val="accent1"/>
          </a:lnRef>
          <a:fillRef idx="1">
            <a:schemeClr val="lt1"/>
          </a:fillRef>
          <a:effectRef idx="0">
            <a:schemeClr val="accent1"/>
          </a:effectRef>
          <a:fontRef idx="minor">
            <a:schemeClr val="dk1"/>
          </a:fontRef>
        </dgm:style>
      </dgm:prSet>
      <dgm:spPr/>
      <dgm:t>
        <a:bodyPr/>
        <a:lstStyle/>
        <a:p>
          <a:pPr marR="0" rtl="0" eaLnBrk="1" fontAlgn="base" latinLnBrk="0" hangingPunct="1">
            <a:buClrTx/>
            <a:buSzTx/>
            <a:buFontTx/>
            <a:tabLst/>
          </a:pPr>
          <a:r>
            <a:rPr kumimoji="0" lang="en-US" b="0" i="0" u="none" strike="noStrike" cap="none" normalizeH="0" baseline="0" dirty="0" smtClean="0">
              <a:ln>
                <a:noFill/>
              </a:ln>
              <a:solidFill>
                <a:schemeClr val="tx1"/>
              </a:solidFill>
              <a:effectLst/>
              <a:latin typeface="Arial" charset="0"/>
              <a:cs typeface="Arial" charset="0"/>
            </a:rPr>
            <a:t>Commissioner</a:t>
          </a:r>
        </a:p>
      </dgm:t>
    </dgm:pt>
    <dgm:pt modelId="{10CCA5FF-BEB6-4A73-A96D-BFCE77E1A4D2}" type="parTrans" cxnId="{423607A1-71E0-4BB3-9244-5DC4FC7EAAFE}">
      <dgm:prSet/>
      <dgm:spPr/>
      <dgm:t>
        <a:bodyPr/>
        <a:lstStyle/>
        <a:p>
          <a:endParaRPr lang="en-US"/>
        </a:p>
      </dgm:t>
    </dgm:pt>
    <dgm:pt modelId="{32C83708-E083-4777-8392-30E74B91AEC4}" type="sibTrans" cxnId="{423607A1-71E0-4BB3-9244-5DC4FC7EAAFE}">
      <dgm:prSet/>
      <dgm:spPr/>
      <dgm:t>
        <a:bodyPr/>
        <a:lstStyle/>
        <a:p>
          <a:endParaRPr lang="en-US"/>
        </a:p>
      </dgm:t>
    </dgm:pt>
    <dgm:pt modelId="{C776CC1E-FD20-4CFD-8022-F9D24F84680D}" type="pres">
      <dgm:prSet presAssocID="{EAB58792-A94C-40AA-89BA-8F5270519F1E}" presName="hierChild1" presStyleCnt="0">
        <dgm:presLayoutVars>
          <dgm:orgChart val="1"/>
          <dgm:chPref val="1"/>
          <dgm:dir/>
          <dgm:animOne val="branch"/>
          <dgm:animLvl val="lvl"/>
          <dgm:resizeHandles/>
        </dgm:presLayoutVars>
      </dgm:prSet>
      <dgm:spPr/>
      <dgm:t>
        <a:bodyPr/>
        <a:lstStyle/>
        <a:p>
          <a:endParaRPr lang="en-US"/>
        </a:p>
      </dgm:t>
    </dgm:pt>
    <dgm:pt modelId="{69CF62E5-11EC-41B3-B7D4-0F7044E1888F}" type="pres">
      <dgm:prSet presAssocID="{75B5245D-3D89-4968-971B-8F5CA2B14116}" presName="hierRoot1" presStyleCnt="0">
        <dgm:presLayoutVars>
          <dgm:hierBranch/>
        </dgm:presLayoutVars>
      </dgm:prSet>
      <dgm:spPr/>
    </dgm:pt>
    <dgm:pt modelId="{5A80AF4F-EAAC-495E-A67B-519527E71447}" type="pres">
      <dgm:prSet presAssocID="{75B5245D-3D89-4968-971B-8F5CA2B14116}" presName="rootComposite1" presStyleCnt="0"/>
      <dgm:spPr/>
    </dgm:pt>
    <dgm:pt modelId="{1CB03BF1-50FC-49B5-8108-78F893DA4CDF}" type="pres">
      <dgm:prSet presAssocID="{75B5245D-3D89-4968-971B-8F5CA2B14116}" presName="rootText1" presStyleLbl="node0" presStyleIdx="0" presStyleCnt="3">
        <dgm:presLayoutVars>
          <dgm:chPref val="3"/>
        </dgm:presLayoutVars>
      </dgm:prSet>
      <dgm:spPr/>
      <dgm:t>
        <a:bodyPr/>
        <a:lstStyle/>
        <a:p>
          <a:endParaRPr lang="en-US"/>
        </a:p>
      </dgm:t>
    </dgm:pt>
    <dgm:pt modelId="{714611CA-FDAC-4AFB-B8A5-D6C41700FFED}" type="pres">
      <dgm:prSet presAssocID="{75B5245D-3D89-4968-971B-8F5CA2B14116}" presName="rootConnector1" presStyleLbl="node1" presStyleIdx="0" presStyleCnt="0"/>
      <dgm:spPr/>
      <dgm:t>
        <a:bodyPr/>
        <a:lstStyle/>
        <a:p>
          <a:endParaRPr lang="en-US"/>
        </a:p>
      </dgm:t>
    </dgm:pt>
    <dgm:pt modelId="{A742EA79-833E-445F-9C16-9852C5C53AC8}" type="pres">
      <dgm:prSet presAssocID="{75B5245D-3D89-4968-971B-8F5CA2B14116}" presName="hierChild2" presStyleCnt="0"/>
      <dgm:spPr/>
    </dgm:pt>
    <dgm:pt modelId="{1F3F305C-60D1-41B5-B1E2-389EDD112C4E}" type="pres">
      <dgm:prSet presAssocID="{A63DD540-0880-49EB-ACC5-7A25E424C4D3}" presName="Name35" presStyleLbl="parChTrans1D2" presStyleIdx="0" presStyleCnt="6"/>
      <dgm:spPr/>
      <dgm:t>
        <a:bodyPr/>
        <a:lstStyle/>
        <a:p>
          <a:endParaRPr lang="en-US"/>
        </a:p>
      </dgm:t>
    </dgm:pt>
    <dgm:pt modelId="{CD2637ED-D572-44AA-8521-EF6989FDC343}" type="pres">
      <dgm:prSet presAssocID="{A8E49FCB-D82D-4EA4-9B38-99CB4152FA77}" presName="hierRoot2" presStyleCnt="0">
        <dgm:presLayoutVars>
          <dgm:hierBranch/>
        </dgm:presLayoutVars>
      </dgm:prSet>
      <dgm:spPr/>
    </dgm:pt>
    <dgm:pt modelId="{477E4AB4-425F-4B80-9382-E50DF3D10E10}" type="pres">
      <dgm:prSet presAssocID="{A8E49FCB-D82D-4EA4-9B38-99CB4152FA77}" presName="rootComposite" presStyleCnt="0"/>
      <dgm:spPr/>
    </dgm:pt>
    <dgm:pt modelId="{504D6511-E4B2-46AB-93A0-BBAE83FFDA32}" type="pres">
      <dgm:prSet presAssocID="{A8E49FCB-D82D-4EA4-9B38-99CB4152FA77}" presName="rootText" presStyleLbl="node2" presStyleIdx="0" presStyleCnt="6" custLinFactNeighborX="11534" custLinFactNeighborY="1623">
        <dgm:presLayoutVars>
          <dgm:chPref val="3"/>
        </dgm:presLayoutVars>
      </dgm:prSet>
      <dgm:spPr/>
      <dgm:t>
        <a:bodyPr/>
        <a:lstStyle/>
        <a:p>
          <a:endParaRPr lang="en-US"/>
        </a:p>
      </dgm:t>
    </dgm:pt>
    <dgm:pt modelId="{2F08B54E-3401-47EE-B20B-1294D2DE21F7}" type="pres">
      <dgm:prSet presAssocID="{A8E49FCB-D82D-4EA4-9B38-99CB4152FA77}" presName="rootConnector" presStyleLbl="node2" presStyleIdx="0" presStyleCnt="6"/>
      <dgm:spPr/>
      <dgm:t>
        <a:bodyPr/>
        <a:lstStyle/>
        <a:p>
          <a:endParaRPr lang="en-US"/>
        </a:p>
      </dgm:t>
    </dgm:pt>
    <dgm:pt modelId="{7647145F-CC73-4E7B-85CE-53149B0D3AC1}" type="pres">
      <dgm:prSet presAssocID="{A8E49FCB-D82D-4EA4-9B38-99CB4152FA77}" presName="hierChild4" presStyleCnt="0"/>
      <dgm:spPr/>
    </dgm:pt>
    <dgm:pt modelId="{82AA7885-4A0E-41D5-B971-7D65950C5188}" type="pres">
      <dgm:prSet presAssocID="{7F574716-11CA-435E-A582-EEDA61980008}" presName="Name35" presStyleLbl="parChTrans1D3" presStyleIdx="0" presStyleCnt="6"/>
      <dgm:spPr/>
      <dgm:t>
        <a:bodyPr/>
        <a:lstStyle/>
        <a:p>
          <a:endParaRPr lang="en-US"/>
        </a:p>
      </dgm:t>
    </dgm:pt>
    <dgm:pt modelId="{5D3511EA-9491-4D32-AB7E-02145787732C}" type="pres">
      <dgm:prSet presAssocID="{9A964646-9214-4A72-A9DE-CDD30D00FCF6}" presName="hierRoot2" presStyleCnt="0">
        <dgm:presLayoutVars>
          <dgm:hierBranch val="r"/>
        </dgm:presLayoutVars>
      </dgm:prSet>
      <dgm:spPr/>
    </dgm:pt>
    <dgm:pt modelId="{B1CCF013-A57E-4301-AE1A-F78CDD713405}" type="pres">
      <dgm:prSet presAssocID="{9A964646-9214-4A72-A9DE-CDD30D00FCF6}" presName="rootComposite" presStyleCnt="0"/>
      <dgm:spPr/>
    </dgm:pt>
    <dgm:pt modelId="{D26259CF-3DF8-4BB2-920D-BB1309615524}" type="pres">
      <dgm:prSet presAssocID="{9A964646-9214-4A72-A9DE-CDD30D00FCF6}" presName="rootText" presStyleLbl="node3" presStyleIdx="0" presStyleCnt="6" custLinFactNeighborX="11534" custLinFactNeighborY="712">
        <dgm:presLayoutVars>
          <dgm:chPref val="3"/>
        </dgm:presLayoutVars>
      </dgm:prSet>
      <dgm:spPr/>
      <dgm:t>
        <a:bodyPr/>
        <a:lstStyle/>
        <a:p>
          <a:endParaRPr lang="en-US"/>
        </a:p>
      </dgm:t>
    </dgm:pt>
    <dgm:pt modelId="{7BFFBE05-8168-4D98-9FD3-775588C419BF}" type="pres">
      <dgm:prSet presAssocID="{9A964646-9214-4A72-A9DE-CDD30D00FCF6}" presName="rootConnector" presStyleLbl="node3" presStyleIdx="0" presStyleCnt="6"/>
      <dgm:spPr/>
      <dgm:t>
        <a:bodyPr/>
        <a:lstStyle/>
        <a:p>
          <a:endParaRPr lang="en-US"/>
        </a:p>
      </dgm:t>
    </dgm:pt>
    <dgm:pt modelId="{DC7B5105-B4B6-4AE3-B5A0-63A4D7CD9F0C}" type="pres">
      <dgm:prSet presAssocID="{9A964646-9214-4A72-A9DE-CDD30D00FCF6}" presName="hierChild4" presStyleCnt="0"/>
      <dgm:spPr/>
    </dgm:pt>
    <dgm:pt modelId="{9503C1A1-17E9-4B5A-BC25-B0E737C23DE0}" type="pres">
      <dgm:prSet presAssocID="{9A964646-9214-4A72-A9DE-CDD30D00FCF6}" presName="hierChild5" presStyleCnt="0"/>
      <dgm:spPr/>
    </dgm:pt>
    <dgm:pt modelId="{D4C59BEC-1517-4CC6-B9A0-DD86C5DC8902}" type="pres">
      <dgm:prSet presAssocID="{A8E49FCB-D82D-4EA4-9B38-99CB4152FA77}" presName="hierChild5" presStyleCnt="0"/>
      <dgm:spPr/>
    </dgm:pt>
    <dgm:pt modelId="{DFFE8A86-E4DF-49C0-8F3A-979895392BD0}" type="pres">
      <dgm:prSet presAssocID="{60FA80A3-A1CF-47E2-9819-9D798AE3E8B7}" presName="Name35" presStyleLbl="parChTrans1D2" presStyleIdx="1" presStyleCnt="6"/>
      <dgm:spPr/>
      <dgm:t>
        <a:bodyPr/>
        <a:lstStyle/>
        <a:p>
          <a:endParaRPr lang="en-US"/>
        </a:p>
      </dgm:t>
    </dgm:pt>
    <dgm:pt modelId="{A9E9BC0B-876B-462B-868E-0ECE2AB1F41D}" type="pres">
      <dgm:prSet presAssocID="{CB26C6A5-61DB-4CC4-91F9-F4CD8BCB447B}" presName="hierRoot2" presStyleCnt="0">
        <dgm:presLayoutVars>
          <dgm:hierBranch/>
        </dgm:presLayoutVars>
      </dgm:prSet>
      <dgm:spPr/>
    </dgm:pt>
    <dgm:pt modelId="{2DDA7963-D608-48DD-B734-D45F5269D907}" type="pres">
      <dgm:prSet presAssocID="{CB26C6A5-61DB-4CC4-91F9-F4CD8BCB447B}" presName="rootComposite" presStyleCnt="0"/>
      <dgm:spPr/>
    </dgm:pt>
    <dgm:pt modelId="{2C12D5A6-1664-4095-842C-13FB978DD99A}" type="pres">
      <dgm:prSet presAssocID="{CB26C6A5-61DB-4CC4-91F9-F4CD8BCB447B}" presName="rootText" presStyleLbl="node2" presStyleIdx="1" presStyleCnt="6">
        <dgm:presLayoutVars>
          <dgm:chPref val="3"/>
        </dgm:presLayoutVars>
      </dgm:prSet>
      <dgm:spPr/>
      <dgm:t>
        <a:bodyPr/>
        <a:lstStyle/>
        <a:p>
          <a:endParaRPr lang="en-US"/>
        </a:p>
      </dgm:t>
    </dgm:pt>
    <dgm:pt modelId="{2E76A439-CC3C-4CCE-80F9-1AE94D23F558}" type="pres">
      <dgm:prSet presAssocID="{CB26C6A5-61DB-4CC4-91F9-F4CD8BCB447B}" presName="rootConnector" presStyleLbl="node2" presStyleIdx="1" presStyleCnt="6"/>
      <dgm:spPr/>
      <dgm:t>
        <a:bodyPr/>
        <a:lstStyle/>
        <a:p>
          <a:endParaRPr lang="en-US"/>
        </a:p>
      </dgm:t>
    </dgm:pt>
    <dgm:pt modelId="{0293E00A-FF3F-40A0-99BF-D1C07963B8F2}" type="pres">
      <dgm:prSet presAssocID="{CB26C6A5-61DB-4CC4-91F9-F4CD8BCB447B}" presName="hierChild4" presStyleCnt="0"/>
      <dgm:spPr/>
    </dgm:pt>
    <dgm:pt modelId="{6EDCC261-408E-4BC2-848D-A4A034FA6580}" type="pres">
      <dgm:prSet presAssocID="{747356FD-F29C-48B3-AF81-3C7891870355}" presName="Name35" presStyleLbl="parChTrans1D3" presStyleIdx="1" presStyleCnt="6"/>
      <dgm:spPr/>
      <dgm:t>
        <a:bodyPr/>
        <a:lstStyle/>
        <a:p>
          <a:endParaRPr lang="en-US"/>
        </a:p>
      </dgm:t>
    </dgm:pt>
    <dgm:pt modelId="{9FD2C001-2E9D-4EDE-A13D-9A4960E640AA}" type="pres">
      <dgm:prSet presAssocID="{8C686AD3-699F-4C85-90DA-78A86E1CF808}" presName="hierRoot2" presStyleCnt="0">
        <dgm:presLayoutVars>
          <dgm:hierBranch val="r"/>
        </dgm:presLayoutVars>
      </dgm:prSet>
      <dgm:spPr/>
    </dgm:pt>
    <dgm:pt modelId="{A2903781-E227-4971-AECC-A56F273A5B36}" type="pres">
      <dgm:prSet presAssocID="{8C686AD3-699F-4C85-90DA-78A86E1CF808}" presName="rootComposite" presStyleCnt="0"/>
      <dgm:spPr/>
    </dgm:pt>
    <dgm:pt modelId="{201E6E10-6B6A-4FF1-93FD-ABB1D862FE72}" type="pres">
      <dgm:prSet presAssocID="{8C686AD3-699F-4C85-90DA-78A86E1CF808}" presName="rootText" presStyleLbl="node3" presStyleIdx="1" presStyleCnt="6">
        <dgm:presLayoutVars>
          <dgm:chPref val="3"/>
        </dgm:presLayoutVars>
      </dgm:prSet>
      <dgm:spPr/>
      <dgm:t>
        <a:bodyPr/>
        <a:lstStyle/>
        <a:p>
          <a:endParaRPr lang="en-US"/>
        </a:p>
      </dgm:t>
    </dgm:pt>
    <dgm:pt modelId="{733DEB7A-E849-407B-9FFD-0B0128980A3A}" type="pres">
      <dgm:prSet presAssocID="{8C686AD3-699F-4C85-90DA-78A86E1CF808}" presName="rootConnector" presStyleLbl="node3" presStyleIdx="1" presStyleCnt="6"/>
      <dgm:spPr/>
      <dgm:t>
        <a:bodyPr/>
        <a:lstStyle/>
        <a:p>
          <a:endParaRPr lang="en-US"/>
        </a:p>
      </dgm:t>
    </dgm:pt>
    <dgm:pt modelId="{A890DE6E-1D67-4013-8A89-BF58FAAE196F}" type="pres">
      <dgm:prSet presAssocID="{8C686AD3-699F-4C85-90DA-78A86E1CF808}" presName="hierChild4" presStyleCnt="0"/>
      <dgm:spPr/>
    </dgm:pt>
    <dgm:pt modelId="{A02A336B-5714-49DE-AF07-471E6EF74DD2}" type="pres">
      <dgm:prSet presAssocID="{8C686AD3-699F-4C85-90DA-78A86E1CF808}" presName="hierChild5" presStyleCnt="0"/>
      <dgm:spPr/>
    </dgm:pt>
    <dgm:pt modelId="{24A663E1-BF4C-4920-B007-1192D0FB1D1C}" type="pres">
      <dgm:prSet presAssocID="{CB26C6A5-61DB-4CC4-91F9-F4CD8BCB447B}" presName="hierChild5" presStyleCnt="0"/>
      <dgm:spPr/>
    </dgm:pt>
    <dgm:pt modelId="{5E27DBEA-5B88-40CD-842F-D3C8E8D39B45}" type="pres">
      <dgm:prSet presAssocID="{8D64BBA2-B6AE-4CA1-A34C-47491F01B7DA}" presName="Name35" presStyleLbl="parChTrans1D2" presStyleIdx="2" presStyleCnt="6"/>
      <dgm:spPr/>
      <dgm:t>
        <a:bodyPr/>
        <a:lstStyle/>
        <a:p>
          <a:endParaRPr lang="en-US"/>
        </a:p>
      </dgm:t>
    </dgm:pt>
    <dgm:pt modelId="{A5629E26-AD05-4375-884D-BABD88E8A643}" type="pres">
      <dgm:prSet presAssocID="{9D79DA33-28CD-492E-B732-812758E58966}" presName="hierRoot2" presStyleCnt="0">
        <dgm:presLayoutVars>
          <dgm:hierBranch/>
        </dgm:presLayoutVars>
      </dgm:prSet>
      <dgm:spPr/>
    </dgm:pt>
    <dgm:pt modelId="{2AB2BA17-2EBC-4C6E-AC51-D451E64093C4}" type="pres">
      <dgm:prSet presAssocID="{9D79DA33-28CD-492E-B732-812758E58966}" presName="rootComposite" presStyleCnt="0"/>
      <dgm:spPr/>
    </dgm:pt>
    <dgm:pt modelId="{96943FE0-A2CB-4F82-8E54-8417D81E1785}" type="pres">
      <dgm:prSet presAssocID="{9D79DA33-28CD-492E-B732-812758E58966}" presName="rootText" presStyleLbl="node2" presStyleIdx="2" presStyleCnt="6">
        <dgm:presLayoutVars>
          <dgm:chPref val="3"/>
        </dgm:presLayoutVars>
      </dgm:prSet>
      <dgm:spPr/>
      <dgm:t>
        <a:bodyPr/>
        <a:lstStyle/>
        <a:p>
          <a:endParaRPr lang="en-US"/>
        </a:p>
      </dgm:t>
    </dgm:pt>
    <dgm:pt modelId="{C8B53EB0-402A-48EE-9C1F-64C28B7C5B6D}" type="pres">
      <dgm:prSet presAssocID="{9D79DA33-28CD-492E-B732-812758E58966}" presName="rootConnector" presStyleLbl="node2" presStyleIdx="2" presStyleCnt="6"/>
      <dgm:spPr/>
      <dgm:t>
        <a:bodyPr/>
        <a:lstStyle/>
        <a:p>
          <a:endParaRPr lang="en-US"/>
        </a:p>
      </dgm:t>
    </dgm:pt>
    <dgm:pt modelId="{593FF7E2-8DC1-405A-A256-9CD710F70592}" type="pres">
      <dgm:prSet presAssocID="{9D79DA33-28CD-492E-B732-812758E58966}" presName="hierChild4" presStyleCnt="0"/>
      <dgm:spPr/>
    </dgm:pt>
    <dgm:pt modelId="{053E2300-5FA2-43F5-9867-C3E024CE3D02}" type="pres">
      <dgm:prSet presAssocID="{F56C6A5A-BF4E-4375-BE1E-67A1ADFCC856}" presName="Name35" presStyleLbl="parChTrans1D3" presStyleIdx="2" presStyleCnt="6"/>
      <dgm:spPr/>
      <dgm:t>
        <a:bodyPr/>
        <a:lstStyle/>
        <a:p>
          <a:endParaRPr lang="en-US"/>
        </a:p>
      </dgm:t>
    </dgm:pt>
    <dgm:pt modelId="{D670B2B7-1E9E-47FB-9D65-6F79C8C06770}" type="pres">
      <dgm:prSet presAssocID="{074486E0-C515-4E1B-8B9E-01EE36BBB95A}" presName="hierRoot2" presStyleCnt="0">
        <dgm:presLayoutVars>
          <dgm:hierBranch val="r"/>
        </dgm:presLayoutVars>
      </dgm:prSet>
      <dgm:spPr/>
    </dgm:pt>
    <dgm:pt modelId="{215A3F84-75E3-46C6-88B7-34867714381D}" type="pres">
      <dgm:prSet presAssocID="{074486E0-C515-4E1B-8B9E-01EE36BBB95A}" presName="rootComposite" presStyleCnt="0"/>
      <dgm:spPr/>
    </dgm:pt>
    <dgm:pt modelId="{4DE5EB8D-960D-4B01-82E6-C49119851C18}" type="pres">
      <dgm:prSet presAssocID="{074486E0-C515-4E1B-8B9E-01EE36BBB95A}" presName="rootText" presStyleLbl="node3" presStyleIdx="2" presStyleCnt="6">
        <dgm:presLayoutVars>
          <dgm:chPref val="3"/>
        </dgm:presLayoutVars>
      </dgm:prSet>
      <dgm:spPr/>
      <dgm:t>
        <a:bodyPr/>
        <a:lstStyle/>
        <a:p>
          <a:endParaRPr lang="en-US"/>
        </a:p>
      </dgm:t>
    </dgm:pt>
    <dgm:pt modelId="{A89A9875-7973-48DE-888B-766C1A12100C}" type="pres">
      <dgm:prSet presAssocID="{074486E0-C515-4E1B-8B9E-01EE36BBB95A}" presName="rootConnector" presStyleLbl="node3" presStyleIdx="2" presStyleCnt="6"/>
      <dgm:spPr/>
      <dgm:t>
        <a:bodyPr/>
        <a:lstStyle/>
        <a:p>
          <a:endParaRPr lang="en-US"/>
        </a:p>
      </dgm:t>
    </dgm:pt>
    <dgm:pt modelId="{BF9836CB-6B7C-4644-BE2A-5F5199F87001}" type="pres">
      <dgm:prSet presAssocID="{074486E0-C515-4E1B-8B9E-01EE36BBB95A}" presName="hierChild4" presStyleCnt="0"/>
      <dgm:spPr/>
    </dgm:pt>
    <dgm:pt modelId="{AA1AA30A-4F71-4BE6-97EA-77BDA28FD216}" type="pres">
      <dgm:prSet presAssocID="{074486E0-C515-4E1B-8B9E-01EE36BBB95A}" presName="hierChild5" presStyleCnt="0"/>
      <dgm:spPr/>
    </dgm:pt>
    <dgm:pt modelId="{9607249F-4C04-492F-9551-BB86C47941C8}" type="pres">
      <dgm:prSet presAssocID="{9D79DA33-28CD-492E-B732-812758E58966}" presName="hierChild5" presStyleCnt="0"/>
      <dgm:spPr/>
    </dgm:pt>
    <dgm:pt modelId="{58F88027-1BF8-4288-93D0-C3F73B88D005}" type="pres">
      <dgm:prSet presAssocID="{F12C83C6-8293-4A87-B423-3855CDB71F54}" presName="Name35" presStyleLbl="parChTrans1D2" presStyleIdx="3" presStyleCnt="6"/>
      <dgm:spPr/>
      <dgm:t>
        <a:bodyPr/>
        <a:lstStyle/>
        <a:p>
          <a:endParaRPr lang="en-US"/>
        </a:p>
      </dgm:t>
    </dgm:pt>
    <dgm:pt modelId="{9882AB0B-CEA6-414A-B64B-1C7ACA6337D3}" type="pres">
      <dgm:prSet presAssocID="{A755BD4B-BB5F-430A-80D9-EB20B72F50A0}" presName="hierRoot2" presStyleCnt="0">
        <dgm:presLayoutVars>
          <dgm:hierBranch/>
        </dgm:presLayoutVars>
      </dgm:prSet>
      <dgm:spPr/>
    </dgm:pt>
    <dgm:pt modelId="{D9E5443E-2BF2-4481-940D-D4DF25DD0FBF}" type="pres">
      <dgm:prSet presAssocID="{A755BD4B-BB5F-430A-80D9-EB20B72F50A0}" presName="rootComposite" presStyleCnt="0"/>
      <dgm:spPr/>
    </dgm:pt>
    <dgm:pt modelId="{AECB4584-FBB5-4D8D-B647-6563E64BF785}" type="pres">
      <dgm:prSet presAssocID="{A755BD4B-BB5F-430A-80D9-EB20B72F50A0}" presName="rootText" presStyleLbl="node2" presStyleIdx="3" presStyleCnt="6">
        <dgm:presLayoutVars>
          <dgm:chPref val="3"/>
        </dgm:presLayoutVars>
      </dgm:prSet>
      <dgm:spPr/>
      <dgm:t>
        <a:bodyPr/>
        <a:lstStyle/>
        <a:p>
          <a:endParaRPr lang="en-US"/>
        </a:p>
      </dgm:t>
    </dgm:pt>
    <dgm:pt modelId="{3D45F6DA-A618-4B7E-9715-5CE4710CEC89}" type="pres">
      <dgm:prSet presAssocID="{A755BD4B-BB5F-430A-80D9-EB20B72F50A0}" presName="rootConnector" presStyleLbl="node2" presStyleIdx="3" presStyleCnt="6"/>
      <dgm:spPr/>
      <dgm:t>
        <a:bodyPr/>
        <a:lstStyle/>
        <a:p>
          <a:endParaRPr lang="en-US"/>
        </a:p>
      </dgm:t>
    </dgm:pt>
    <dgm:pt modelId="{63C36A62-2650-44D1-9E79-274A84C441CB}" type="pres">
      <dgm:prSet presAssocID="{A755BD4B-BB5F-430A-80D9-EB20B72F50A0}" presName="hierChild4" presStyleCnt="0"/>
      <dgm:spPr/>
    </dgm:pt>
    <dgm:pt modelId="{C1953632-A3BB-4EE7-AED9-A5B04E081E6F}" type="pres">
      <dgm:prSet presAssocID="{0EED0E67-FBA0-4E70-B2C8-815CFA43B65D}" presName="Name35" presStyleLbl="parChTrans1D3" presStyleIdx="3" presStyleCnt="6"/>
      <dgm:spPr/>
      <dgm:t>
        <a:bodyPr/>
        <a:lstStyle/>
        <a:p>
          <a:endParaRPr lang="en-US"/>
        </a:p>
      </dgm:t>
    </dgm:pt>
    <dgm:pt modelId="{60943AC0-6A59-4AD0-AC85-77BE7CA77018}" type="pres">
      <dgm:prSet presAssocID="{0E3DF9C3-348D-4C76-8B8E-5FD3AA2D1D53}" presName="hierRoot2" presStyleCnt="0">
        <dgm:presLayoutVars>
          <dgm:hierBranch val="r"/>
        </dgm:presLayoutVars>
      </dgm:prSet>
      <dgm:spPr/>
    </dgm:pt>
    <dgm:pt modelId="{7DE04706-F4EB-4EAD-92F3-CAD3A46DB697}" type="pres">
      <dgm:prSet presAssocID="{0E3DF9C3-348D-4C76-8B8E-5FD3AA2D1D53}" presName="rootComposite" presStyleCnt="0"/>
      <dgm:spPr/>
    </dgm:pt>
    <dgm:pt modelId="{706926F5-FD60-466D-B019-57728305D171}" type="pres">
      <dgm:prSet presAssocID="{0E3DF9C3-348D-4C76-8B8E-5FD3AA2D1D53}" presName="rootText" presStyleLbl="node3" presStyleIdx="3" presStyleCnt="6">
        <dgm:presLayoutVars>
          <dgm:chPref val="3"/>
        </dgm:presLayoutVars>
      </dgm:prSet>
      <dgm:spPr/>
      <dgm:t>
        <a:bodyPr/>
        <a:lstStyle/>
        <a:p>
          <a:endParaRPr lang="en-US"/>
        </a:p>
      </dgm:t>
    </dgm:pt>
    <dgm:pt modelId="{4AA46FA1-D6DB-44C0-A49D-985E76845450}" type="pres">
      <dgm:prSet presAssocID="{0E3DF9C3-348D-4C76-8B8E-5FD3AA2D1D53}" presName="rootConnector" presStyleLbl="node3" presStyleIdx="3" presStyleCnt="6"/>
      <dgm:spPr/>
      <dgm:t>
        <a:bodyPr/>
        <a:lstStyle/>
        <a:p>
          <a:endParaRPr lang="en-US"/>
        </a:p>
      </dgm:t>
    </dgm:pt>
    <dgm:pt modelId="{C1F8A790-0F76-4B25-A730-0EC531B0CEA7}" type="pres">
      <dgm:prSet presAssocID="{0E3DF9C3-348D-4C76-8B8E-5FD3AA2D1D53}" presName="hierChild4" presStyleCnt="0"/>
      <dgm:spPr/>
    </dgm:pt>
    <dgm:pt modelId="{07B7B2A0-5D0C-481D-B9B5-59F3418D216C}" type="pres">
      <dgm:prSet presAssocID="{0E3DF9C3-348D-4C76-8B8E-5FD3AA2D1D53}" presName="hierChild5" presStyleCnt="0"/>
      <dgm:spPr/>
    </dgm:pt>
    <dgm:pt modelId="{F7028658-4454-4238-BEBB-A902013988CF}" type="pres">
      <dgm:prSet presAssocID="{A755BD4B-BB5F-430A-80D9-EB20B72F50A0}" presName="hierChild5" presStyleCnt="0"/>
      <dgm:spPr/>
    </dgm:pt>
    <dgm:pt modelId="{E6256C55-83AE-4CF8-BDCB-BE60C3232A72}" type="pres">
      <dgm:prSet presAssocID="{53A146BF-E57B-4F3D-86D8-A387DD3718A7}" presName="Name35" presStyleLbl="parChTrans1D2" presStyleIdx="4" presStyleCnt="6"/>
      <dgm:spPr/>
      <dgm:t>
        <a:bodyPr/>
        <a:lstStyle/>
        <a:p>
          <a:endParaRPr lang="en-US"/>
        </a:p>
      </dgm:t>
    </dgm:pt>
    <dgm:pt modelId="{23931624-790A-4EF3-B4F6-FFFE061FEE66}" type="pres">
      <dgm:prSet presAssocID="{4A0AEBF0-115B-4300-B1D3-7D777D0C0970}" presName="hierRoot2" presStyleCnt="0">
        <dgm:presLayoutVars>
          <dgm:hierBranch/>
        </dgm:presLayoutVars>
      </dgm:prSet>
      <dgm:spPr/>
    </dgm:pt>
    <dgm:pt modelId="{5D08972F-B202-4D54-AC9C-86F92EDAB1D1}" type="pres">
      <dgm:prSet presAssocID="{4A0AEBF0-115B-4300-B1D3-7D777D0C0970}" presName="rootComposite" presStyleCnt="0"/>
      <dgm:spPr/>
    </dgm:pt>
    <dgm:pt modelId="{C6602281-CDF2-44A7-9DCA-A0FECDF8FC6A}" type="pres">
      <dgm:prSet presAssocID="{4A0AEBF0-115B-4300-B1D3-7D777D0C0970}" presName="rootText" presStyleLbl="node2" presStyleIdx="4" presStyleCnt="6">
        <dgm:presLayoutVars>
          <dgm:chPref val="3"/>
        </dgm:presLayoutVars>
      </dgm:prSet>
      <dgm:spPr/>
      <dgm:t>
        <a:bodyPr/>
        <a:lstStyle/>
        <a:p>
          <a:endParaRPr lang="en-US"/>
        </a:p>
      </dgm:t>
    </dgm:pt>
    <dgm:pt modelId="{F1F41BE4-4E99-461E-A260-F19070F5AEF8}" type="pres">
      <dgm:prSet presAssocID="{4A0AEBF0-115B-4300-B1D3-7D777D0C0970}" presName="rootConnector" presStyleLbl="node2" presStyleIdx="4" presStyleCnt="6"/>
      <dgm:spPr/>
      <dgm:t>
        <a:bodyPr/>
        <a:lstStyle/>
        <a:p>
          <a:endParaRPr lang="en-US"/>
        </a:p>
      </dgm:t>
    </dgm:pt>
    <dgm:pt modelId="{E0DD7C71-86BF-4172-A09E-4436D56AD3BE}" type="pres">
      <dgm:prSet presAssocID="{4A0AEBF0-115B-4300-B1D3-7D777D0C0970}" presName="hierChild4" presStyleCnt="0"/>
      <dgm:spPr/>
    </dgm:pt>
    <dgm:pt modelId="{A1FED0E4-A93D-4B39-9A4B-5453938AB4DD}" type="pres">
      <dgm:prSet presAssocID="{26186F9B-879F-4147-9119-F1445E878FC5}" presName="Name35" presStyleLbl="parChTrans1D3" presStyleIdx="4" presStyleCnt="6"/>
      <dgm:spPr/>
      <dgm:t>
        <a:bodyPr/>
        <a:lstStyle/>
        <a:p>
          <a:endParaRPr lang="en-US"/>
        </a:p>
      </dgm:t>
    </dgm:pt>
    <dgm:pt modelId="{251E33A1-3A51-4A92-8819-9A0FA8293EB2}" type="pres">
      <dgm:prSet presAssocID="{DA753497-CDAB-4BD8-B154-D7F3276FA0D6}" presName="hierRoot2" presStyleCnt="0">
        <dgm:presLayoutVars>
          <dgm:hierBranch val="r"/>
        </dgm:presLayoutVars>
      </dgm:prSet>
      <dgm:spPr/>
    </dgm:pt>
    <dgm:pt modelId="{C4F9E118-41AD-4672-B92E-E56DFC6DFEA5}" type="pres">
      <dgm:prSet presAssocID="{DA753497-CDAB-4BD8-B154-D7F3276FA0D6}" presName="rootComposite" presStyleCnt="0"/>
      <dgm:spPr/>
    </dgm:pt>
    <dgm:pt modelId="{8E9A241D-2335-499D-ABB4-517309F573D5}" type="pres">
      <dgm:prSet presAssocID="{DA753497-CDAB-4BD8-B154-D7F3276FA0D6}" presName="rootText" presStyleLbl="node3" presStyleIdx="4" presStyleCnt="6">
        <dgm:presLayoutVars>
          <dgm:chPref val="3"/>
        </dgm:presLayoutVars>
      </dgm:prSet>
      <dgm:spPr/>
      <dgm:t>
        <a:bodyPr/>
        <a:lstStyle/>
        <a:p>
          <a:endParaRPr lang="en-US"/>
        </a:p>
      </dgm:t>
    </dgm:pt>
    <dgm:pt modelId="{BA66B58A-4835-491C-8AA1-F6C1FDF3EA68}" type="pres">
      <dgm:prSet presAssocID="{DA753497-CDAB-4BD8-B154-D7F3276FA0D6}" presName="rootConnector" presStyleLbl="node3" presStyleIdx="4" presStyleCnt="6"/>
      <dgm:spPr/>
      <dgm:t>
        <a:bodyPr/>
        <a:lstStyle/>
        <a:p>
          <a:endParaRPr lang="en-US"/>
        </a:p>
      </dgm:t>
    </dgm:pt>
    <dgm:pt modelId="{960A5643-BA25-4902-B40D-517C24F47B01}" type="pres">
      <dgm:prSet presAssocID="{DA753497-CDAB-4BD8-B154-D7F3276FA0D6}" presName="hierChild4" presStyleCnt="0"/>
      <dgm:spPr/>
    </dgm:pt>
    <dgm:pt modelId="{C7B2A26C-6AAE-495D-B7BC-7D504C78134B}" type="pres">
      <dgm:prSet presAssocID="{DA753497-CDAB-4BD8-B154-D7F3276FA0D6}" presName="hierChild5" presStyleCnt="0"/>
      <dgm:spPr/>
    </dgm:pt>
    <dgm:pt modelId="{C894AA3D-91FE-45D0-A18F-1CB60225BA44}" type="pres">
      <dgm:prSet presAssocID="{4A0AEBF0-115B-4300-B1D3-7D777D0C0970}" presName="hierChild5" presStyleCnt="0"/>
      <dgm:spPr/>
    </dgm:pt>
    <dgm:pt modelId="{F76E8859-BF45-4362-8F04-4D176A907AE6}" type="pres">
      <dgm:prSet presAssocID="{021B481C-1764-4BEC-8718-60B5F253990B}" presName="Name35" presStyleLbl="parChTrans1D2" presStyleIdx="5" presStyleCnt="6"/>
      <dgm:spPr/>
      <dgm:t>
        <a:bodyPr/>
        <a:lstStyle/>
        <a:p>
          <a:endParaRPr lang="en-US"/>
        </a:p>
      </dgm:t>
    </dgm:pt>
    <dgm:pt modelId="{B1BE8673-1630-4CA4-BBEE-D9F95395A2C9}" type="pres">
      <dgm:prSet presAssocID="{E1F6373D-6FEC-44AB-900A-85430D65AF7E}" presName="hierRoot2" presStyleCnt="0">
        <dgm:presLayoutVars>
          <dgm:hierBranch/>
        </dgm:presLayoutVars>
      </dgm:prSet>
      <dgm:spPr/>
    </dgm:pt>
    <dgm:pt modelId="{85F94AF6-3E00-4530-BF59-3955C134F2EB}" type="pres">
      <dgm:prSet presAssocID="{E1F6373D-6FEC-44AB-900A-85430D65AF7E}" presName="rootComposite" presStyleCnt="0"/>
      <dgm:spPr/>
    </dgm:pt>
    <dgm:pt modelId="{02BB2C44-58D6-434D-A35E-98EC324390AA}" type="pres">
      <dgm:prSet presAssocID="{E1F6373D-6FEC-44AB-900A-85430D65AF7E}" presName="rootText" presStyleLbl="node2" presStyleIdx="5" presStyleCnt="6" custLinFactNeighborX="-11472" custLinFactNeighborY="1623">
        <dgm:presLayoutVars>
          <dgm:chPref val="3"/>
        </dgm:presLayoutVars>
      </dgm:prSet>
      <dgm:spPr/>
      <dgm:t>
        <a:bodyPr/>
        <a:lstStyle/>
        <a:p>
          <a:endParaRPr lang="en-US"/>
        </a:p>
      </dgm:t>
    </dgm:pt>
    <dgm:pt modelId="{53F6BC2B-E719-456D-977F-913CA43DDE5E}" type="pres">
      <dgm:prSet presAssocID="{E1F6373D-6FEC-44AB-900A-85430D65AF7E}" presName="rootConnector" presStyleLbl="node2" presStyleIdx="5" presStyleCnt="6"/>
      <dgm:spPr/>
      <dgm:t>
        <a:bodyPr/>
        <a:lstStyle/>
        <a:p>
          <a:endParaRPr lang="en-US"/>
        </a:p>
      </dgm:t>
    </dgm:pt>
    <dgm:pt modelId="{CE41FD72-14E1-46A9-8003-27C451FB3137}" type="pres">
      <dgm:prSet presAssocID="{E1F6373D-6FEC-44AB-900A-85430D65AF7E}" presName="hierChild4" presStyleCnt="0"/>
      <dgm:spPr/>
    </dgm:pt>
    <dgm:pt modelId="{919A1AB7-EF74-4A72-B477-EBF12E9DCBA4}" type="pres">
      <dgm:prSet presAssocID="{A5B6539E-C522-4250-82CD-3564D3B0CF69}" presName="Name35" presStyleLbl="parChTrans1D3" presStyleIdx="5" presStyleCnt="6"/>
      <dgm:spPr/>
      <dgm:t>
        <a:bodyPr/>
        <a:lstStyle/>
        <a:p>
          <a:endParaRPr lang="en-US"/>
        </a:p>
      </dgm:t>
    </dgm:pt>
    <dgm:pt modelId="{4C2D81D3-9A88-4ACE-9423-CB5F1BE19959}" type="pres">
      <dgm:prSet presAssocID="{6D15AE76-FEB4-4112-B370-0892445BC916}" presName="hierRoot2" presStyleCnt="0">
        <dgm:presLayoutVars>
          <dgm:hierBranch val="r"/>
        </dgm:presLayoutVars>
      </dgm:prSet>
      <dgm:spPr/>
    </dgm:pt>
    <dgm:pt modelId="{401F9F25-AB87-47EE-AE80-835461B6251A}" type="pres">
      <dgm:prSet presAssocID="{6D15AE76-FEB4-4112-B370-0892445BC916}" presName="rootComposite" presStyleCnt="0"/>
      <dgm:spPr/>
    </dgm:pt>
    <dgm:pt modelId="{9123EB2B-AEB1-4EEA-8D5D-E82A7C26B6BD}" type="pres">
      <dgm:prSet presAssocID="{6D15AE76-FEB4-4112-B370-0892445BC916}" presName="rootText" presStyleLbl="node3" presStyleIdx="5" presStyleCnt="6" custLinFactNeighborX="-11472" custLinFactNeighborY="712">
        <dgm:presLayoutVars>
          <dgm:chPref val="3"/>
        </dgm:presLayoutVars>
      </dgm:prSet>
      <dgm:spPr/>
      <dgm:t>
        <a:bodyPr/>
        <a:lstStyle/>
        <a:p>
          <a:endParaRPr lang="en-US"/>
        </a:p>
      </dgm:t>
    </dgm:pt>
    <dgm:pt modelId="{3EB8807A-7856-41BD-99A5-606840E3BD83}" type="pres">
      <dgm:prSet presAssocID="{6D15AE76-FEB4-4112-B370-0892445BC916}" presName="rootConnector" presStyleLbl="node3" presStyleIdx="5" presStyleCnt="6"/>
      <dgm:spPr/>
      <dgm:t>
        <a:bodyPr/>
        <a:lstStyle/>
        <a:p>
          <a:endParaRPr lang="en-US"/>
        </a:p>
      </dgm:t>
    </dgm:pt>
    <dgm:pt modelId="{F0268118-4C8C-40A2-B3A7-664B800976FB}" type="pres">
      <dgm:prSet presAssocID="{6D15AE76-FEB4-4112-B370-0892445BC916}" presName="hierChild4" presStyleCnt="0"/>
      <dgm:spPr/>
    </dgm:pt>
    <dgm:pt modelId="{8C548039-75E7-46E5-BFB8-1E34808F2ECA}" type="pres">
      <dgm:prSet presAssocID="{6D15AE76-FEB4-4112-B370-0892445BC916}" presName="hierChild5" presStyleCnt="0"/>
      <dgm:spPr/>
    </dgm:pt>
    <dgm:pt modelId="{28B0B5EB-4F74-4A4F-A871-65661917ED08}" type="pres">
      <dgm:prSet presAssocID="{E1F6373D-6FEC-44AB-900A-85430D65AF7E}" presName="hierChild5" presStyleCnt="0"/>
      <dgm:spPr/>
    </dgm:pt>
    <dgm:pt modelId="{ABDB2E05-C4B0-4DC9-B833-8A36919EE727}" type="pres">
      <dgm:prSet presAssocID="{75B5245D-3D89-4968-971B-8F5CA2B14116}" presName="hierChild3" presStyleCnt="0"/>
      <dgm:spPr/>
    </dgm:pt>
    <dgm:pt modelId="{BDB93099-4DCF-4B5A-B48E-0D6924875D70}" type="pres">
      <dgm:prSet presAssocID="{C9015D99-AE7D-4D91-B211-F67CC11A88E5}" presName="hierRoot1" presStyleCnt="0">
        <dgm:presLayoutVars>
          <dgm:hierBranch val="init"/>
        </dgm:presLayoutVars>
      </dgm:prSet>
      <dgm:spPr/>
    </dgm:pt>
    <dgm:pt modelId="{45CC2A5F-AD34-4E50-8799-DDB633F05993}" type="pres">
      <dgm:prSet presAssocID="{C9015D99-AE7D-4D91-B211-F67CC11A88E5}" presName="rootComposite1" presStyleCnt="0"/>
      <dgm:spPr/>
    </dgm:pt>
    <dgm:pt modelId="{36E7F7DE-4A0E-4821-967B-B4C3C0923103}" type="pres">
      <dgm:prSet presAssocID="{C9015D99-AE7D-4D91-B211-F67CC11A88E5}" presName="rootText1" presStyleLbl="node0" presStyleIdx="1" presStyleCnt="3">
        <dgm:presLayoutVars>
          <dgm:chPref val="3"/>
        </dgm:presLayoutVars>
      </dgm:prSet>
      <dgm:spPr/>
      <dgm:t>
        <a:bodyPr/>
        <a:lstStyle/>
        <a:p>
          <a:endParaRPr lang="en-US"/>
        </a:p>
      </dgm:t>
    </dgm:pt>
    <dgm:pt modelId="{2D78D6B3-18F2-44AB-85BD-3B6AF22DC7E6}" type="pres">
      <dgm:prSet presAssocID="{C9015D99-AE7D-4D91-B211-F67CC11A88E5}" presName="rootConnector1" presStyleLbl="node1" presStyleIdx="0" presStyleCnt="0"/>
      <dgm:spPr/>
      <dgm:t>
        <a:bodyPr/>
        <a:lstStyle/>
        <a:p>
          <a:endParaRPr lang="en-US"/>
        </a:p>
      </dgm:t>
    </dgm:pt>
    <dgm:pt modelId="{BCD7124D-6C3A-4A8C-9E7B-AC73A604D7BF}" type="pres">
      <dgm:prSet presAssocID="{C9015D99-AE7D-4D91-B211-F67CC11A88E5}" presName="hierChild2" presStyleCnt="0"/>
      <dgm:spPr/>
    </dgm:pt>
    <dgm:pt modelId="{91ABFD43-DFE6-4BC8-BD05-1E9C868751BD}" type="pres">
      <dgm:prSet presAssocID="{C9015D99-AE7D-4D91-B211-F67CC11A88E5}" presName="hierChild3" presStyleCnt="0"/>
      <dgm:spPr/>
    </dgm:pt>
    <dgm:pt modelId="{11A7E685-460A-4D3D-B9D8-54678D2DF92B}" type="pres">
      <dgm:prSet presAssocID="{FB52A567-0F60-4839-9C12-E9858CA025AA}" presName="hierRoot1" presStyleCnt="0">
        <dgm:presLayoutVars>
          <dgm:hierBranch val="init"/>
        </dgm:presLayoutVars>
      </dgm:prSet>
      <dgm:spPr/>
    </dgm:pt>
    <dgm:pt modelId="{945586C9-5217-4269-AB1B-D15CBC69212B}" type="pres">
      <dgm:prSet presAssocID="{FB52A567-0F60-4839-9C12-E9858CA025AA}" presName="rootComposite1" presStyleCnt="0"/>
      <dgm:spPr/>
    </dgm:pt>
    <dgm:pt modelId="{13A72B34-D4A3-4D52-8525-C81C8E708315}" type="pres">
      <dgm:prSet presAssocID="{FB52A567-0F60-4839-9C12-E9858CA025AA}" presName="rootText1" presStyleLbl="node0" presStyleIdx="2" presStyleCnt="3" custAng="0" custScaleX="96004" custScaleY="94932" custLinFactX="-156604" custLinFactNeighborX="-200000" custLinFactNeighborY="2534">
        <dgm:presLayoutVars>
          <dgm:chPref val="3"/>
        </dgm:presLayoutVars>
      </dgm:prSet>
      <dgm:spPr/>
      <dgm:t>
        <a:bodyPr/>
        <a:lstStyle/>
        <a:p>
          <a:endParaRPr lang="en-US"/>
        </a:p>
      </dgm:t>
    </dgm:pt>
    <dgm:pt modelId="{CE0D7F9F-4590-40D6-9D48-2BE8709C0DC9}" type="pres">
      <dgm:prSet presAssocID="{FB52A567-0F60-4839-9C12-E9858CA025AA}" presName="rootConnector1" presStyleLbl="node1" presStyleIdx="0" presStyleCnt="0"/>
      <dgm:spPr/>
      <dgm:t>
        <a:bodyPr/>
        <a:lstStyle/>
        <a:p>
          <a:endParaRPr lang="en-US"/>
        </a:p>
      </dgm:t>
    </dgm:pt>
    <dgm:pt modelId="{30EA4869-227A-439D-9655-A51A72706152}" type="pres">
      <dgm:prSet presAssocID="{FB52A567-0F60-4839-9C12-E9858CA025AA}" presName="hierChild2" presStyleCnt="0"/>
      <dgm:spPr/>
    </dgm:pt>
    <dgm:pt modelId="{6DE646DA-E52E-4516-949C-656BFAEB4827}" type="pres">
      <dgm:prSet presAssocID="{FB52A567-0F60-4839-9C12-E9858CA025AA}" presName="hierChild3" presStyleCnt="0"/>
      <dgm:spPr/>
    </dgm:pt>
  </dgm:ptLst>
  <dgm:cxnLst>
    <dgm:cxn modelId="{0B397ADF-2D14-427B-AB47-317CDE331BB5}" type="presOf" srcId="{E1F6373D-6FEC-44AB-900A-85430D65AF7E}" destId="{53F6BC2B-E719-456D-977F-913CA43DDE5E}" srcOrd="1" destOrd="0" presId="urn:microsoft.com/office/officeart/2005/8/layout/orgChart1"/>
    <dgm:cxn modelId="{983D5538-D6E7-49A1-9A5E-DBA6E020A8A7}" srcId="{4A0AEBF0-115B-4300-B1D3-7D777D0C0970}" destId="{DA753497-CDAB-4BD8-B154-D7F3276FA0D6}" srcOrd="0" destOrd="0" parTransId="{26186F9B-879F-4147-9119-F1445E878FC5}" sibTransId="{10C983E4-62E3-49EA-8BED-142A9D9B9D11}"/>
    <dgm:cxn modelId="{8F29E81C-354F-4E49-9C01-BE8DB98DF8F8}" type="presOf" srcId="{EAB58792-A94C-40AA-89BA-8F5270519F1E}" destId="{C776CC1E-FD20-4CFD-8022-F9D24F84680D}" srcOrd="0" destOrd="0" presId="urn:microsoft.com/office/officeart/2005/8/layout/orgChart1"/>
    <dgm:cxn modelId="{A4CB2B23-FCC1-43EA-B507-0A804A2E60EF}" type="presOf" srcId="{9A964646-9214-4A72-A9DE-CDD30D00FCF6}" destId="{7BFFBE05-8168-4D98-9FD3-775588C419BF}" srcOrd="1" destOrd="0" presId="urn:microsoft.com/office/officeart/2005/8/layout/orgChart1"/>
    <dgm:cxn modelId="{56CAC936-B23F-4A82-BFF0-D89C1DA2251B}" type="presOf" srcId="{A63DD540-0880-49EB-ACC5-7A25E424C4D3}" destId="{1F3F305C-60D1-41B5-B1E2-389EDD112C4E}" srcOrd="0" destOrd="0" presId="urn:microsoft.com/office/officeart/2005/8/layout/orgChart1"/>
    <dgm:cxn modelId="{8176C725-D629-4D80-91A6-C5D459204935}" type="presOf" srcId="{F56C6A5A-BF4E-4375-BE1E-67A1ADFCC856}" destId="{053E2300-5FA2-43F5-9867-C3E024CE3D02}" srcOrd="0" destOrd="0" presId="urn:microsoft.com/office/officeart/2005/8/layout/orgChart1"/>
    <dgm:cxn modelId="{E06F5162-AE4F-46F3-B6EF-B27A860F98CD}" type="presOf" srcId="{0E3DF9C3-348D-4C76-8B8E-5FD3AA2D1D53}" destId="{706926F5-FD60-466D-B019-57728305D171}" srcOrd="0" destOrd="0" presId="urn:microsoft.com/office/officeart/2005/8/layout/orgChart1"/>
    <dgm:cxn modelId="{92446A02-73DB-4A0D-90CE-05AC005D6608}" type="presOf" srcId="{6D15AE76-FEB4-4112-B370-0892445BC916}" destId="{3EB8807A-7856-41BD-99A5-606840E3BD83}" srcOrd="1" destOrd="0" presId="urn:microsoft.com/office/officeart/2005/8/layout/orgChart1"/>
    <dgm:cxn modelId="{57A4D6C8-22BE-4EE0-A3A4-23C66DADEADB}" type="presOf" srcId="{8D64BBA2-B6AE-4CA1-A34C-47491F01B7DA}" destId="{5E27DBEA-5B88-40CD-842F-D3C8E8D39B45}" srcOrd="0" destOrd="0" presId="urn:microsoft.com/office/officeart/2005/8/layout/orgChart1"/>
    <dgm:cxn modelId="{151D71E9-1B30-42E6-91F8-90398CDF98F9}" type="presOf" srcId="{9D79DA33-28CD-492E-B732-812758E58966}" destId="{C8B53EB0-402A-48EE-9C1F-64C28B7C5B6D}" srcOrd="1" destOrd="0" presId="urn:microsoft.com/office/officeart/2005/8/layout/orgChart1"/>
    <dgm:cxn modelId="{3EA9CBEF-FD77-45CE-BD50-CD6C123B1851}" type="presOf" srcId="{8C686AD3-699F-4C85-90DA-78A86E1CF808}" destId="{733DEB7A-E849-407B-9FFD-0B0128980A3A}" srcOrd="1" destOrd="0" presId="urn:microsoft.com/office/officeart/2005/8/layout/orgChart1"/>
    <dgm:cxn modelId="{BC567A43-A3F8-4512-B655-DBF2ECD280D2}" type="presOf" srcId="{4A0AEBF0-115B-4300-B1D3-7D777D0C0970}" destId="{C6602281-CDF2-44A7-9DCA-A0FECDF8FC6A}" srcOrd="0" destOrd="0" presId="urn:microsoft.com/office/officeart/2005/8/layout/orgChart1"/>
    <dgm:cxn modelId="{5319CF02-7C08-4B00-8DCC-E6657F61F9D7}" type="presOf" srcId="{60FA80A3-A1CF-47E2-9819-9D798AE3E8B7}" destId="{DFFE8A86-E4DF-49C0-8F3A-979895392BD0}" srcOrd="0" destOrd="0" presId="urn:microsoft.com/office/officeart/2005/8/layout/orgChart1"/>
    <dgm:cxn modelId="{46CD63E9-294A-44F6-863A-C2A83C43510B}" srcId="{EAB58792-A94C-40AA-89BA-8F5270519F1E}" destId="{C9015D99-AE7D-4D91-B211-F67CC11A88E5}" srcOrd="1" destOrd="0" parTransId="{7D06C346-FC4B-4CBA-B7A8-469DEB96D2B6}" sibTransId="{C621DA26-A5E1-4396-BDB2-741627852EB9}"/>
    <dgm:cxn modelId="{82BE3554-73D3-488A-8039-AB5A1EB57A17}" srcId="{CB26C6A5-61DB-4CC4-91F9-F4CD8BCB447B}" destId="{8C686AD3-699F-4C85-90DA-78A86E1CF808}" srcOrd="0" destOrd="0" parTransId="{747356FD-F29C-48B3-AF81-3C7891870355}" sibTransId="{D9A8ABEB-F330-4D6D-9E42-0956509DBA31}"/>
    <dgm:cxn modelId="{A843F668-320F-4DB9-B3AF-88609073E496}" srcId="{E1F6373D-6FEC-44AB-900A-85430D65AF7E}" destId="{6D15AE76-FEB4-4112-B370-0892445BC916}" srcOrd="0" destOrd="0" parTransId="{A5B6539E-C522-4250-82CD-3564D3B0CF69}" sibTransId="{7F7D66BF-297A-417E-8E69-2B0DDADE5F7F}"/>
    <dgm:cxn modelId="{BFEE8369-223A-49A6-BE8C-2DC0C9806977}" type="presOf" srcId="{8C686AD3-699F-4C85-90DA-78A86E1CF808}" destId="{201E6E10-6B6A-4FF1-93FD-ABB1D862FE72}" srcOrd="0" destOrd="0" presId="urn:microsoft.com/office/officeart/2005/8/layout/orgChart1"/>
    <dgm:cxn modelId="{F26AAD62-046B-4CAD-854F-184478294E37}" type="presOf" srcId="{074486E0-C515-4E1B-8B9E-01EE36BBB95A}" destId="{A89A9875-7973-48DE-888B-766C1A12100C}" srcOrd="1" destOrd="0" presId="urn:microsoft.com/office/officeart/2005/8/layout/orgChart1"/>
    <dgm:cxn modelId="{C5847155-ED69-4F86-BC95-AA421244E21B}" srcId="{75B5245D-3D89-4968-971B-8F5CA2B14116}" destId="{9D79DA33-28CD-492E-B732-812758E58966}" srcOrd="2" destOrd="0" parTransId="{8D64BBA2-B6AE-4CA1-A34C-47491F01B7DA}" sibTransId="{0DF1FE00-0B0E-4270-AFAF-A35EAB951535}"/>
    <dgm:cxn modelId="{93BFB643-4574-4266-A392-EC2AB9F608C9}" type="presOf" srcId="{021B481C-1764-4BEC-8718-60B5F253990B}" destId="{F76E8859-BF45-4362-8F04-4D176A907AE6}" srcOrd="0" destOrd="0" presId="urn:microsoft.com/office/officeart/2005/8/layout/orgChart1"/>
    <dgm:cxn modelId="{3DD0CEB7-7830-4AC1-A1A9-633E8B1AE28F}" type="presOf" srcId="{75B5245D-3D89-4968-971B-8F5CA2B14116}" destId="{714611CA-FDAC-4AFB-B8A5-D6C41700FFED}" srcOrd="1" destOrd="0" presId="urn:microsoft.com/office/officeart/2005/8/layout/orgChart1"/>
    <dgm:cxn modelId="{DE62D358-10A2-4317-84C8-4E8E0C73C1E2}" type="presOf" srcId="{C9015D99-AE7D-4D91-B211-F67CC11A88E5}" destId="{36E7F7DE-4A0E-4821-967B-B4C3C0923103}" srcOrd="0" destOrd="0" presId="urn:microsoft.com/office/officeart/2005/8/layout/orgChart1"/>
    <dgm:cxn modelId="{6182C664-F8BB-4A32-8BB6-CA72974D7111}" srcId="{75B5245D-3D89-4968-971B-8F5CA2B14116}" destId="{CB26C6A5-61DB-4CC4-91F9-F4CD8BCB447B}" srcOrd="1" destOrd="0" parTransId="{60FA80A3-A1CF-47E2-9819-9D798AE3E8B7}" sibTransId="{9BF86346-CE86-40B8-87B4-FBA43A067DA0}"/>
    <dgm:cxn modelId="{30C55827-6C38-400D-8CEA-F984D73EDBF3}" type="presOf" srcId="{747356FD-F29C-48B3-AF81-3C7891870355}" destId="{6EDCC261-408E-4BC2-848D-A4A034FA6580}" srcOrd="0" destOrd="0" presId="urn:microsoft.com/office/officeart/2005/8/layout/orgChart1"/>
    <dgm:cxn modelId="{F2AE783A-4732-4E61-A060-B68A6311905F}" type="presOf" srcId="{6D15AE76-FEB4-4112-B370-0892445BC916}" destId="{9123EB2B-AEB1-4EEA-8D5D-E82A7C26B6BD}" srcOrd="0" destOrd="0" presId="urn:microsoft.com/office/officeart/2005/8/layout/orgChart1"/>
    <dgm:cxn modelId="{40E60AD4-073B-4674-969C-E6A6B1CC35C0}" type="presOf" srcId="{CB26C6A5-61DB-4CC4-91F9-F4CD8BCB447B}" destId="{2E76A439-CC3C-4CCE-80F9-1AE94D23F558}" srcOrd="1" destOrd="0" presId="urn:microsoft.com/office/officeart/2005/8/layout/orgChart1"/>
    <dgm:cxn modelId="{3F1062C2-F9BE-4D05-8CAE-4DB406C4F668}" srcId="{A8E49FCB-D82D-4EA4-9B38-99CB4152FA77}" destId="{9A964646-9214-4A72-A9DE-CDD30D00FCF6}" srcOrd="0" destOrd="0" parTransId="{7F574716-11CA-435E-A582-EEDA61980008}" sibTransId="{D246A97B-7683-4E25-9DA4-F51B6B84D3E8}"/>
    <dgm:cxn modelId="{2B701DE5-E7DD-4F97-A4FF-7778FDC0BBA6}" type="presOf" srcId="{0E3DF9C3-348D-4C76-8B8E-5FD3AA2D1D53}" destId="{4AA46FA1-D6DB-44C0-A49D-985E76845450}" srcOrd="1" destOrd="0" presId="urn:microsoft.com/office/officeart/2005/8/layout/orgChart1"/>
    <dgm:cxn modelId="{A5561651-ADF8-4CC7-A52B-CC698AD7A810}" type="presOf" srcId="{0EED0E67-FBA0-4E70-B2C8-815CFA43B65D}" destId="{C1953632-A3BB-4EE7-AED9-A5B04E081E6F}" srcOrd="0" destOrd="0" presId="urn:microsoft.com/office/officeart/2005/8/layout/orgChart1"/>
    <dgm:cxn modelId="{2C107F36-A834-4DAA-8A03-721C202A5A95}" type="presOf" srcId="{A5B6539E-C522-4250-82CD-3564D3B0CF69}" destId="{919A1AB7-EF74-4A72-B477-EBF12E9DCBA4}" srcOrd="0" destOrd="0" presId="urn:microsoft.com/office/officeart/2005/8/layout/orgChart1"/>
    <dgm:cxn modelId="{91855EB8-1712-494C-9B2E-056CF26D7B9F}" type="presOf" srcId="{F12C83C6-8293-4A87-B423-3855CDB71F54}" destId="{58F88027-1BF8-4288-93D0-C3F73B88D005}" srcOrd="0" destOrd="0" presId="urn:microsoft.com/office/officeart/2005/8/layout/orgChart1"/>
    <dgm:cxn modelId="{B9D975AB-C7C7-4B93-97B3-7028B8DF934C}" type="presOf" srcId="{C9015D99-AE7D-4D91-B211-F67CC11A88E5}" destId="{2D78D6B3-18F2-44AB-85BD-3B6AF22DC7E6}" srcOrd="1" destOrd="0" presId="urn:microsoft.com/office/officeart/2005/8/layout/orgChart1"/>
    <dgm:cxn modelId="{78F694AB-3279-4A15-B221-077510BB3869}" type="presOf" srcId="{A755BD4B-BB5F-430A-80D9-EB20B72F50A0}" destId="{3D45F6DA-A618-4B7E-9715-5CE4710CEC89}" srcOrd="1" destOrd="0" presId="urn:microsoft.com/office/officeart/2005/8/layout/orgChart1"/>
    <dgm:cxn modelId="{C13E4F39-AD7F-43A8-88A8-E37EB7851509}" type="presOf" srcId="{A755BD4B-BB5F-430A-80D9-EB20B72F50A0}" destId="{AECB4584-FBB5-4D8D-B647-6563E64BF785}" srcOrd="0" destOrd="0" presId="urn:microsoft.com/office/officeart/2005/8/layout/orgChart1"/>
    <dgm:cxn modelId="{ED3B175C-C060-4A27-810F-2C1B0D0E7377}" type="presOf" srcId="{E1F6373D-6FEC-44AB-900A-85430D65AF7E}" destId="{02BB2C44-58D6-434D-A35E-98EC324390AA}" srcOrd="0" destOrd="0" presId="urn:microsoft.com/office/officeart/2005/8/layout/orgChart1"/>
    <dgm:cxn modelId="{B26ABA73-37A8-4854-82B1-9098B7D8EB53}" type="presOf" srcId="{DA753497-CDAB-4BD8-B154-D7F3276FA0D6}" destId="{BA66B58A-4835-491C-8AA1-F6C1FDF3EA68}" srcOrd="1" destOrd="0" presId="urn:microsoft.com/office/officeart/2005/8/layout/orgChart1"/>
    <dgm:cxn modelId="{9296D089-6E9F-4B00-99AF-63D9C16791A2}" type="presOf" srcId="{DA753497-CDAB-4BD8-B154-D7F3276FA0D6}" destId="{8E9A241D-2335-499D-ABB4-517309F573D5}" srcOrd="0" destOrd="0" presId="urn:microsoft.com/office/officeart/2005/8/layout/orgChart1"/>
    <dgm:cxn modelId="{4F7DDA2A-E4DA-4E27-A126-619A2C0A4F7E}" type="presOf" srcId="{7F574716-11CA-435E-A582-EEDA61980008}" destId="{82AA7885-4A0E-41D5-B971-7D65950C5188}" srcOrd="0" destOrd="0" presId="urn:microsoft.com/office/officeart/2005/8/layout/orgChart1"/>
    <dgm:cxn modelId="{1887BECF-7FBC-45B8-8DDD-5A22B60FE055}" srcId="{75B5245D-3D89-4968-971B-8F5CA2B14116}" destId="{4A0AEBF0-115B-4300-B1D3-7D777D0C0970}" srcOrd="4" destOrd="0" parTransId="{53A146BF-E57B-4F3D-86D8-A387DD3718A7}" sibTransId="{72B19EF2-1591-40BE-90C5-84991A9212F6}"/>
    <dgm:cxn modelId="{2FC0F071-C2D2-4370-B6D1-032BCE5CAA91}" srcId="{EAB58792-A94C-40AA-89BA-8F5270519F1E}" destId="{75B5245D-3D89-4968-971B-8F5CA2B14116}" srcOrd="0" destOrd="0" parTransId="{A8FA58B5-A6FF-41FF-8AE8-2FCF740CA803}" sibTransId="{4EFFD32D-A48B-4F04-9062-63FEF98F55BB}"/>
    <dgm:cxn modelId="{CEB26389-CD41-4ED9-B465-A905CF1D4E55}" srcId="{9D79DA33-28CD-492E-B732-812758E58966}" destId="{074486E0-C515-4E1B-8B9E-01EE36BBB95A}" srcOrd="0" destOrd="0" parTransId="{F56C6A5A-BF4E-4375-BE1E-67A1ADFCC856}" sibTransId="{059328C2-2E7F-44E5-BAFC-12F9A95C7ED5}"/>
    <dgm:cxn modelId="{B07DDDF6-4B4A-4D97-BF91-EB50C9DADDBE}" srcId="{75B5245D-3D89-4968-971B-8F5CA2B14116}" destId="{A755BD4B-BB5F-430A-80D9-EB20B72F50A0}" srcOrd="3" destOrd="0" parTransId="{F12C83C6-8293-4A87-B423-3855CDB71F54}" sibTransId="{CC8EA6E0-0221-43D9-BF32-F7DA53D28131}"/>
    <dgm:cxn modelId="{6E2E7C65-6A79-46D4-B65B-5A4E8AE1E630}" type="presOf" srcId="{26186F9B-879F-4147-9119-F1445E878FC5}" destId="{A1FED0E4-A93D-4B39-9A4B-5453938AB4DD}" srcOrd="0" destOrd="0" presId="urn:microsoft.com/office/officeart/2005/8/layout/orgChart1"/>
    <dgm:cxn modelId="{2EA32F7E-C85D-4C73-85C9-1A58C94F526A}" type="presOf" srcId="{A8E49FCB-D82D-4EA4-9B38-99CB4152FA77}" destId="{2F08B54E-3401-47EE-B20B-1294D2DE21F7}" srcOrd="1" destOrd="0" presId="urn:microsoft.com/office/officeart/2005/8/layout/orgChart1"/>
    <dgm:cxn modelId="{9B9ADFD1-EB3F-4098-B025-B8E7AB48091F}" type="presOf" srcId="{FB52A567-0F60-4839-9C12-E9858CA025AA}" destId="{13A72B34-D4A3-4D52-8525-C81C8E708315}" srcOrd="0" destOrd="0" presId="urn:microsoft.com/office/officeart/2005/8/layout/orgChart1"/>
    <dgm:cxn modelId="{BBEECEC5-4D0F-4D7A-AA5D-E2FFF2EDC8FC}" srcId="{A755BD4B-BB5F-430A-80D9-EB20B72F50A0}" destId="{0E3DF9C3-348D-4C76-8B8E-5FD3AA2D1D53}" srcOrd="0" destOrd="0" parTransId="{0EED0E67-FBA0-4E70-B2C8-815CFA43B65D}" sibTransId="{35C032F2-204F-4764-945F-AC785341FEE6}"/>
    <dgm:cxn modelId="{7F733AB6-48D1-4869-A330-B081C2B87E3D}" type="presOf" srcId="{9A964646-9214-4A72-A9DE-CDD30D00FCF6}" destId="{D26259CF-3DF8-4BB2-920D-BB1309615524}" srcOrd="0" destOrd="0" presId="urn:microsoft.com/office/officeart/2005/8/layout/orgChart1"/>
    <dgm:cxn modelId="{A0586651-067A-4177-973C-7B68B2A11CBD}" type="presOf" srcId="{4A0AEBF0-115B-4300-B1D3-7D777D0C0970}" destId="{F1F41BE4-4E99-461E-A260-F19070F5AEF8}" srcOrd="1" destOrd="0" presId="urn:microsoft.com/office/officeart/2005/8/layout/orgChart1"/>
    <dgm:cxn modelId="{B536120B-C31C-4CCB-9CCD-65365FC8207C}" srcId="{75B5245D-3D89-4968-971B-8F5CA2B14116}" destId="{A8E49FCB-D82D-4EA4-9B38-99CB4152FA77}" srcOrd="0" destOrd="0" parTransId="{A63DD540-0880-49EB-ACC5-7A25E424C4D3}" sibTransId="{4BE2F843-DB48-42C7-ABED-9668B1022834}"/>
    <dgm:cxn modelId="{5BD6FC95-4BAE-4A03-821A-72141FA06992}" type="presOf" srcId="{074486E0-C515-4E1B-8B9E-01EE36BBB95A}" destId="{4DE5EB8D-960D-4B01-82E6-C49119851C18}" srcOrd="0" destOrd="0" presId="urn:microsoft.com/office/officeart/2005/8/layout/orgChart1"/>
    <dgm:cxn modelId="{A89397DD-1265-46B3-8A26-DDF24B9E31D0}" type="presOf" srcId="{9D79DA33-28CD-492E-B732-812758E58966}" destId="{96943FE0-A2CB-4F82-8E54-8417D81E1785}" srcOrd="0" destOrd="0" presId="urn:microsoft.com/office/officeart/2005/8/layout/orgChart1"/>
    <dgm:cxn modelId="{1CD3F612-C45A-462C-86EC-962F78F01974}" type="presOf" srcId="{75B5245D-3D89-4968-971B-8F5CA2B14116}" destId="{1CB03BF1-50FC-49B5-8108-78F893DA4CDF}" srcOrd="0" destOrd="0" presId="urn:microsoft.com/office/officeart/2005/8/layout/orgChart1"/>
    <dgm:cxn modelId="{128DBDD3-366E-456D-B93E-55362127F7BB}" type="presOf" srcId="{A8E49FCB-D82D-4EA4-9B38-99CB4152FA77}" destId="{504D6511-E4B2-46AB-93A0-BBAE83FFDA32}" srcOrd="0" destOrd="0" presId="urn:microsoft.com/office/officeart/2005/8/layout/orgChart1"/>
    <dgm:cxn modelId="{423607A1-71E0-4BB3-9244-5DC4FC7EAAFE}" srcId="{EAB58792-A94C-40AA-89BA-8F5270519F1E}" destId="{FB52A567-0F60-4839-9C12-E9858CA025AA}" srcOrd="2" destOrd="0" parTransId="{10CCA5FF-BEB6-4A73-A96D-BFCE77E1A4D2}" sibTransId="{32C83708-E083-4777-8392-30E74B91AEC4}"/>
    <dgm:cxn modelId="{74687A3C-324A-48BE-B5D2-9FD0ABF6D697}" srcId="{75B5245D-3D89-4968-971B-8F5CA2B14116}" destId="{E1F6373D-6FEC-44AB-900A-85430D65AF7E}" srcOrd="5" destOrd="0" parTransId="{021B481C-1764-4BEC-8718-60B5F253990B}" sibTransId="{03E4FE0A-23EE-435D-82EE-196F05050B7D}"/>
    <dgm:cxn modelId="{AEDCD5DF-1416-434B-B10C-A73BEAAF2684}" type="presOf" srcId="{CB26C6A5-61DB-4CC4-91F9-F4CD8BCB447B}" destId="{2C12D5A6-1664-4095-842C-13FB978DD99A}" srcOrd="0" destOrd="0" presId="urn:microsoft.com/office/officeart/2005/8/layout/orgChart1"/>
    <dgm:cxn modelId="{D193BC2A-B015-47AC-B6A4-B696359CF500}" type="presOf" srcId="{53A146BF-E57B-4F3D-86D8-A387DD3718A7}" destId="{E6256C55-83AE-4CF8-BDCB-BE60C3232A72}" srcOrd="0" destOrd="0" presId="urn:microsoft.com/office/officeart/2005/8/layout/orgChart1"/>
    <dgm:cxn modelId="{E0BF8626-7AA3-4867-9D51-EC0E0D29A4F1}" type="presOf" srcId="{FB52A567-0F60-4839-9C12-E9858CA025AA}" destId="{CE0D7F9F-4590-40D6-9D48-2BE8709C0DC9}" srcOrd="1" destOrd="0" presId="urn:microsoft.com/office/officeart/2005/8/layout/orgChart1"/>
    <dgm:cxn modelId="{BEFE1061-50C5-4144-BCB3-148D6C1D3E96}" type="presParOf" srcId="{C776CC1E-FD20-4CFD-8022-F9D24F84680D}" destId="{69CF62E5-11EC-41B3-B7D4-0F7044E1888F}" srcOrd="0" destOrd="0" presId="urn:microsoft.com/office/officeart/2005/8/layout/orgChart1"/>
    <dgm:cxn modelId="{6D85DC5F-E511-436E-8915-57C74847016D}" type="presParOf" srcId="{69CF62E5-11EC-41B3-B7D4-0F7044E1888F}" destId="{5A80AF4F-EAAC-495E-A67B-519527E71447}" srcOrd="0" destOrd="0" presId="urn:microsoft.com/office/officeart/2005/8/layout/orgChart1"/>
    <dgm:cxn modelId="{1121DB5F-58C3-4A78-82E9-BA1AB7419049}" type="presParOf" srcId="{5A80AF4F-EAAC-495E-A67B-519527E71447}" destId="{1CB03BF1-50FC-49B5-8108-78F893DA4CDF}" srcOrd="0" destOrd="0" presId="urn:microsoft.com/office/officeart/2005/8/layout/orgChart1"/>
    <dgm:cxn modelId="{CDE9A2DB-28F1-4E5D-9025-73E77D8639DF}" type="presParOf" srcId="{5A80AF4F-EAAC-495E-A67B-519527E71447}" destId="{714611CA-FDAC-4AFB-B8A5-D6C41700FFED}" srcOrd="1" destOrd="0" presId="urn:microsoft.com/office/officeart/2005/8/layout/orgChart1"/>
    <dgm:cxn modelId="{1CC1A74A-96A6-491E-A5CC-3609A3FE53DF}" type="presParOf" srcId="{69CF62E5-11EC-41B3-B7D4-0F7044E1888F}" destId="{A742EA79-833E-445F-9C16-9852C5C53AC8}" srcOrd="1" destOrd="0" presId="urn:microsoft.com/office/officeart/2005/8/layout/orgChart1"/>
    <dgm:cxn modelId="{28C83278-F93D-4422-A906-0EE83E0B5BB9}" type="presParOf" srcId="{A742EA79-833E-445F-9C16-9852C5C53AC8}" destId="{1F3F305C-60D1-41B5-B1E2-389EDD112C4E}" srcOrd="0" destOrd="0" presId="urn:microsoft.com/office/officeart/2005/8/layout/orgChart1"/>
    <dgm:cxn modelId="{82C2AE05-2C35-4B77-A67A-394D93C6C58E}" type="presParOf" srcId="{A742EA79-833E-445F-9C16-9852C5C53AC8}" destId="{CD2637ED-D572-44AA-8521-EF6989FDC343}" srcOrd="1" destOrd="0" presId="urn:microsoft.com/office/officeart/2005/8/layout/orgChart1"/>
    <dgm:cxn modelId="{C7A8A664-C594-492A-A710-B8A1A39087AD}" type="presParOf" srcId="{CD2637ED-D572-44AA-8521-EF6989FDC343}" destId="{477E4AB4-425F-4B80-9382-E50DF3D10E10}" srcOrd="0" destOrd="0" presId="urn:microsoft.com/office/officeart/2005/8/layout/orgChart1"/>
    <dgm:cxn modelId="{4960C1AC-8B48-4C77-A766-D582DE54ADFC}" type="presParOf" srcId="{477E4AB4-425F-4B80-9382-E50DF3D10E10}" destId="{504D6511-E4B2-46AB-93A0-BBAE83FFDA32}" srcOrd="0" destOrd="0" presId="urn:microsoft.com/office/officeart/2005/8/layout/orgChart1"/>
    <dgm:cxn modelId="{20B003D2-8930-4E1C-ABAA-F5993ACBE0CB}" type="presParOf" srcId="{477E4AB4-425F-4B80-9382-E50DF3D10E10}" destId="{2F08B54E-3401-47EE-B20B-1294D2DE21F7}" srcOrd="1" destOrd="0" presId="urn:microsoft.com/office/officeart/2005/8/layout/orgChart1"/>
    <dgm:cxn modelId="{33DFEAA1-1DB3-43A9-9728-A1A3D82D5C81}" type="presParOf" srcId="{CD2637ED-D572-44AA-8521-EF6989FDC343}" destId="{7647145F-CC73-4E7B-85CE-53149B0D3AC1}" srcOrd="1" destOrd="0" presId="urn:microsoft.com/office/officeart/2005/8/layout/orgChart1"/>
    <dgm:cxn modelId="{21B53321-D355-4CF9-85AC-7867BD1EDF0F}" type="presParOf" srcId="{7647145F-CC73-4E7B-85CE-53149B0D3AC1}" destId="{82AA7885-4A0E-41D5-B971-7D65950C5188}" srcOrd="0" destOrd="0" presId="urn:microsoft.com/office/officeart/2005/8/layout/orgChart1"/>
    <dgm:cxn modelId="{1464B074-A7C6-481D-BF2F-ADC7647DBB9E}" type="presParOf" srcId="{7647145F-CC73-4E7B-85CE-53149B0D3AC1}" destId="{5D3511EA-9491-4D32-AB7E-02145787732C}" srcOrd="1" destOrd="0" presId="urn:microsoft.com/office/officeart/2005/8/layout/orgChart1"/>
    <dgm:cxn modelId="{D0D34CC5-85B8-4F5B-9421-72D430214F97}" type="presParOf" srcId="{5D3511EA-9491-4D32-AB7E-02145787732C}" destId="{B1CCF013-A57E-4301-AE1A-F78CDD713405}" srcOrd="0" destOrd="0" presId="urn:microsoft.com/office/officeart/2005/8/layout/orgChart1"/>
    <dgm:cxn modelId="{79AC3CD5-22A1-474E-BC87-F5687C369D53}" type="presParOf" srcId="{B1CCF013-A57E-4301-AE1A-F78CDD713405}" destId="{D26259CF-3DF8-4BB2-920D-BB1309615524}" srcOrd="0" destOrd="0" presId="urn:microsoft.com/office/officeart/2005/8/layout/orgChart1"/>
    <dgm:cxn modelId="{9904975F-4501-444C-AFA7-A1866A8D7F58}" type="presParOf" srcId="{B1CCF013-A57E-4301-AE1A-F78CDD713405}" destId="{7BFFBE05-8168-4D98-9FD3-775588C419BF}" srcOrd="1" destOrd="0" presId="urn:microsoft.com/office/officeart/2005/8/layout/orgChart1"/>
    <dgm:cxn modelId="{AE163FF2-D40D-4C85-8519-C3324A18191F}" type="presParOf" srcId="{5D3511EA-9491-4D32-AB7E-02145787732C}" destId="{DC7B5105-B4B6-4AE3-B5A0-63A4D7CD9F0C}" srcOrd="1" destOrd="0" presId="urn:microsoft.com/office/officeart/2005/8/layout/orgChart1"/>
    <dgm:cxn modelId="{D314BA68-9314-4957-AFAA-4FDF360FCE09}" type="presParOf" srcId="{5D3511EA-9491-4D32-AB7E-02145787732C}" destId="{9503C1A1-17E9-4B5A-BC25-B0E737C23DE0}" srcOrd="2" destOrd="0" presId="urn:microsoft.com/office/officeart/2005/8/layout/orgChart1"/>
    <dgm:cxn modelId="{211003B8-E01E-4440-8767-00B3F1CA6BFF}" type="presParOf" srcId="{CD2637ED-D572-44AA-8521-EF6989FDC343}" destId="{D4C59BEC-1517-4CC6-B9A0-DD86C5DC8902}" srcOrd="2" destOrd="0" presId="urn:microsoft.com/office/officeart/2005/8/layout/orgChart1"/>
    <dgm:cxn modelId="{49CB1260-4BA5-43A0-8E7B-930A960134CA}" type="presParOf" srcId="{A742EA79-833E-445F-9C16-9852C5C53AC8}" destId="{DFFE8A86-E4DF-49C0-8F3A-979895392BD0}" srcOrd="2" destOrd="0" presId="urn:microsoft.com/office/officeart/2005/8/layout/orgChart1"/>
    <dgm:cxn modelId="{30AE3903-84B5-4F81-9B38-90BAB57195D3}" type="presParOf" srcId="{A742EA79-833E-445F-9C16-9852C5C53AC8}" destId="{A9E9BC0B-876B-462B-868E-0ECE2AB1F41D}" srcOrd="3" destOrd="0" presId="urn:microsoft.com/office/officeart/2005/8/layout/orgChart1"/>
    <dgm:cxn modelId="{7A95ADA7-BC13-4F50-8C7D-72294A36DD04}" type="presParOf" srcId="{A9E9BC0B-876B-462B-868E-0ECE2AB1F41D}" destId="{2DDA7963-D608-48DD-B734-D45F5269D907}" srcOrd="0" destOrd="0" presId="urn:microsoft.com/office/officeart/2005/8/layout/orgChart1"/>
    <dgm:cxn modelId="{0A7B7AE9-49E6-48F6-88C3-C963A63E335C}" type="presParOf" srcId="{2DDA7963-D608-48DD-B734-D45F5269D907}" destId="{2C12D5A6-1664-4095-842C-13FB978DD99A}" srcOrd="0" destOrd="0" presId="urn:microsoft.com/office/officeart/2005/8/layout/orgChart1"/>
    <dgm:cxn modelId="{1D0FC0CA-BF7E-4357-81EE-13AAB3E7B08E}" type="presParOf" srcId="{2DDA7963-D608-48DD-B734-D45F5269D907}" destId="{2E76A439-CC3C-4CCE-80F9-1AE94D23F558}" srcOrd="1" destOrd="0" presId="urn:microsoft.com/office/officeart/2005/8/layout/orgChart1"/>
    <dgm:cxn modelId="{14265139-1511-48CC-AD0B-3C7B6D9F66D4}" type="presParOf" srcId="{A9E9BC0B-876B-462B-868E-0ECE2AB1F41D}" destId="{0293E00A-FF3F-40A0-99BF-D1C07963B8F2}" srcOrd="1" destOrd="0" presId="urn:microsoft.com/office/officeart/2005/8/layout/orgChart1"/>
    <dgm:cxn modelId="{56AE06CE-773D-4396-AA26-AB9AFB1C9CD0}" type="presParOf" srcId="{0293E00A-FF3F-40A0-99BF-D1C07963B8F2}" destId="{6EDCC261-408E-4BC2-848D-A4A034FA6580}" srcOrd="0" destOrd="0" presId="urn:microsoft.com/office/officeart/2005/8/layout/orgChart1"/>
    <dgm:cxn modelId="{04FB2396-221E-4C0A-B53E-A293A93F6DC7}" type="presParOf" srcId="{0293E00A-FF3F-40A0-99BF-D1C07963B8F2}" destId="{9FD2C001-2E9D-4EDE-A13D-9A4960E640AA}" srcOrd="1" destOrd="0" presId="urn:microsoft.com/office/officeart/2005/8/layout/orgChart1"/>
    <dgm:cxn modelId="{D81127CB-8F0B-495C-9E8A-497314C87FFB}" type="presParOf" srcId="{9FD2C001-2E9D-4EDE-A13D-9A4960E640AA}" destId="{A2903781-E227-4971-AECC-A56F273A5B36}" srcOrd="0" destOrd="0" presId="urn:microsoft.com/office/officeart/2005/8/layout/orgChart1"/>
    <dgm:cxn modelId="{193A2876-D272-466F-A598-7CAB028F8A4B}" type="presParOf" srcId="{A2903781-E227-4971-AECC-A56F273A5B36}" destId="{201E6E10-6B6A-4FF1-93FD-ABB1D862FE72}" srcOrd="0" destOrd="0" presId="urn:microsoft.com/office/officeart/2005/8/layout/orgChart1"/>
    <dgm:cxn modelId="{87F7ED1A-6E11-461D-B6D7-9F0E2AE66CB3}" type="presParOf" srcId="{A2903781-E227-4971-AECC-A56F273A5B36}" destId="{733DEB7A-E849-407B-9FFD-0B0128980A3A}" srcOrd="1" destOrd="0" presId="urn:microsoft.com/office/officeart/2005/8/layout/orgChart1"/>
    <dgm:cxn modelId="{399651DC-1D4B-4D26-BF0E-41432A5B8872}" type="presParOf" srcId="{9FD2C001-2E9D-4EDE-A13D-9A4960E640AA}" destId="{A890DE6E-1D67-4013-8A89-BF58FAAE196F}" srcOrd="1" destOrd="0" presId="urn:microsoft.com/office/officeart/2005/8/layout/orgChart1"/>
    <dgm:cxn modelId="{7A278DEC-24AE-41BC-A981-C1148895D748}" type="presParOf" srcId="{9FD2C001-2E9D-4EDE-A13D-9A4960E640AA}" destId="{A02A336B-5714-49DE-AF07-471E6EF74DD2}" srcOrd="2" destOrd="0" presId="urn:microsoft.com/office/officeart/2005/8/layout/orgChart1"/>
    <dgm:cxn modelId="{86F99A30-54ED-42E5-8864-286E0354AF0E}" type="presParOf" srcId="{A9E9BC0B-876B-462B-868E-0ECE2AB1F41D}" destId="{24A663E1-BF4C-4920-B007-1192D0FB1D1C}" srcOrd="2" destOrd="0" presId="urn:microsoft.com/office/officeart/2005/8/layout/orgChart1"/>
    <dgm:cxn modelId="{B1FA3564-49ED-48A5-9981-9F2CA82F7130}" type="presParOf" srcId="{A742EA79-833E-445F-9C16-9852C5C53AC8}" destId="{5E27DBEA-5B88-40CD-842F-D3C8E8D39B45}" srcOrd="4" destOrd="0" presId="urn:microsoft.com/office/officeart/2005/8/layout/orgChart1"/>
    <dgm:cxn modelId="{2D98F7F8-D521-47A7-81D3-E6F239069620}" type="presParOf" srcId="{A742EA79-833E-445F-9C16-9852C5C53AC8}" destId="{A5629E26-AD05-4375-884D-BABD88E8A643}" srcOrd="5" destOrd="0" presId="urn:microsoft.com/office/officeart/2005/8/layout/orgChart1"/>
    <dgm:cxn modelId="{5A77B685-EEC4-4AF9-9596-665E7BD25E92}" type="presParOf" srcId="{A5629E26-AD05-4375-884D-BABD88E8A643}" destId="{2AB2BA17-2EBC-4C6E-AC51-D451E64093C4}" srcOrd="0" destOrd="0" presId="urn:microsoft.com/office/officeart/2005/8/layout/orgChart1"/>
    <dgm:cxn modelId="{C6A4D9CF-9E83-48DD-BCE2-BB51C073F6E0}" type="presParOf" srcId="{2AB2BA17-2EBC-4C6E-AC51-D451E64093C4}" destId="{96943FE0-A2CB-4F82-8E54-8417D81E1785}" srcOrd="0" destOrd="0" presId="urn:microsoft.com/office/officeart/2005/8/layout/orgChart1"/>
    <dgm:cxn modelId="{323F622B-045D-437C-9E54-45F424B8B006}" type="presParOf" srcId="{2AB2BA17-2EBC-4C6E-AC51-D451E64093C4}" destId="{C8B53EB0-402A-48EE-9C1F-64C28B7C5B6D}" srcOrd="1" destOrd="0" presId="urn:microsoft.com/office/officeart/2005/8/layout/orgChart1"/>
    <dgm:cxn modelId="{43E6EFEF-929C-4AFA-9B39-9F2EE4FE6B78}" type="presParOf" srcId="{A5629E26-AD05-4375-884D-BABD88E8A643}" destId="{593FF7E2-8DC1-405A-A256-9CD710F70592}" srcOrd="1" destOrd="0" presId="urn:microsoft.com/office/officeart/2005/8/layout/orgChart1"/>
    <dgm:cxn modelId="{4ED536CB-A5D2-4B50-9423-19D317629DA8}" type="presParOf" srcId="{593FF7E2-8DC1-405A-A256-9CD710F70592}" destId="{053E2300-5FA2-43F5-9867-C3E024CE3D02}" srcOrd="0" destOrd="0" presId="urn:microsoft.com/office/officeart/2005/8/layout/orgChart1"/>
    <dgm:cxn modelId="{C577CDE5-0565-417E-A344-1BA3FBD8C0E0}" type="presParOf" srcId="{593FF7E2-8DC1-405A-A256-9CD710F70592}" destId="{D670B2B7-1E9E-47FB-9D65-6F79C8C06770}" srcOrd="1" destOrd="0" presId="urn:microsoft.com/office/officeart/2005/8/layout/orgChart1"/>
    <dgm:cxn modelId="{C36449FD-E868-4855-AF0D-A3ECCC8F21F6}" type="presParOf" srcId="{D670B2B7-1E9E-47FB-9D65-6F79C8C06770}" destId="{215A3F84-75E3-46C6-88B7-34867714381D}" srcOrd="0" destOrd="0" presId="urn:microsoft.com/office/officeart/2005/8/layout/orgChart1"/>
    <dgm:cxn modelId="{16D2800C-30C0-4B40-8B75-11BB14AC8C84}" type="presParOf" srcId="{215A3F84-75E3-46C6-88B7-34867714381D}" destId="{4DE5EB8D-960D-4B01-82E6-C49119851C18}" srcOrd="0" destOrd="0" presId="urn:microsoft.com/office/officeart/2005/8/layout/orgChart1"/>
    <dgm:cxn modelId="{9D963154-989B-49B1-AEC0-C776E1DC3C07}" type="presParOf" srcId="{215A3F84-75E3-46C6-88B7-34867714381D}" destId="{A89A9875-7973-48DE-888B-766C1A12100C}" srcOrd="1" destOrd="0" presId="urn:microsoft.com/office/officeart/2005/8/layout/orgChart1"/>
    <dgm:cxn modelId="{BC09E480-F3FD-43C9-929B-0A57B76921D3}" type="presParOf" srcId="{D670B2B7-1E9E-47FB-9D65-6F79C8C06770}" destId="{BF9836CB-6B7C-4644-BE2A-5F5199F87001}" srcOrd="1" destOrd="0" presId="urn:microsoft.com/office/officeart/2005/8/layout/orgChart1"/>
    <dgm:cxn modelId="{8DFA837D-A471-449D-B4BB-D8D6A9A4E7FA}" type="presParOf" srcId="{D670B2B7-1E9E-47FB-9D65-6F79C8C06770}" destId="{AA1AA30A-4F71-4BE6-97EA-77BDA28FD216}" srcOrd="2" destOrd="0" presId="urn:microsoft.com/office/officeart/2005/8/layout/orgChart1"/>
    <dgm:cxn modelId="{FF6B6E45-5490-4210-BC1E-7CBFAA5234DA}" type="presParOf" srcId="{A5629E26-AD05-4375-884D-BABD88E8A643}" destId="{9607249F-4C04-492F-9551-BB86C47941C8}" srcOrd="2" destOrd="0" presId="urn:microsoft.com/office/officeart/2005/8/layout/orgChart1"/>
    <dgm:cxn modelId="{EF5097C1-E58D-4762-A2E4-EBC6E6AF1544}" type="presParOf" srcId="{A742EA79-833E-445F-9C16-9852C5C53AC8}" destId="{58F88027-1BF8-4288-93D0-C3F73B88D005}" srcOrd="6" destOrd="0" presId="urn:microsoft.com/office/officeart/2005/8/layout/orgChart1"/>
    <dgm:cxn modelId="{934B886C-9016-45FE-B96C-DD310DFD0A7A}" type="presParOf" srcId="{A742EA79-833E-445F-9C16-9852C5C53AC8}" destId="{9882AB0B-CEA6-414A-B64B-1C7ACA6337D3}" srcOrd="7" destOrd="0" presId="urn:microsoft.com/office/officeart/2005/8/layout/orgChart1"/>
    <dgm:cxn modelId="{AF784C39-60BB-4CF8-B450-B5DB72A2EDDD}" type="presParOf" srcId="{9882AB0B-CEA6-414A-B64B-1C7ACA6337D3}" destId="{D9E5443E-2BF2-4481-940D-D4DF25DD0FBF}" srcOrd="0" destOrd="0" presId="urn:microsoft.com/office/officeart/2005/8/layout/orgChart1"/>
    <dgm:cxn modelId="{9254E4A1-2A46-4678-83D2-1E6C6BB194B9}" type="presParOf" srcId="{D9E5443E-2BF2-4481-940D-D4DF25DD0FBF}" destId="{AECB4584-FBB5-4D8D-B647-6563E64BF785}" srcOrd="0" destOrd="0" presId="urn:microsoft.com/office/officeart/2005/8/layout/orgChart1"/>
    <dgm:cxn modelId="{24A6C686-E87B-4772-8A5D-EE82D87310E5}" type="presParOf" srcId="{D9E5443E-2BF2-4481-940D-D4DF25DD0FBF}" destId="{3D45F6DA-A618-4B7E-9715-5CE4710CEC89}" srcOrd="1" destOrd="0" presId="urn:microsoft.com/office/officeart/2005/8/layout/orgChart1"/>
    <dgm:cxn modelId="{65AAB7F6-0FD2-4B5A-A205-E0A8DE2BBA01}" type="presParOf" srcId="{9882AB0B-CEA6-414A-B64B-1C7ACA6337D3}" destId="{63C36A62-2650-44D1-9E79-274A84C441CB}" srcOrd="1" destOrd="0" presId="urn:microsoft.com/office/officeart/2005/8/layout/orgChart1"/>
    <dgm:cxn modelId="{4F2181D6-ED7A-4921-ACF0-D77D5FD1568E}" type="presParOf" srcId="{63C36A62-2650-44D1-9E79-274A84C441CB}" destId="{C1953632-A3BB-4EE7-AED9-A5B04E081E6F}" srcOrd="0" destOrd="0" presId="urn:microsoft.com/office/officeart/2005/8/layout/orgChart1"/>
    <dgm:cxn modelId="{5D116316-839B-4958-90C4-372BFE3B1E8F}" type="presParOf" srcId="{63C36A62-2650-44D1-9E79-274A84C441CB}" destId="{60943AC0-6A59-4AD0-AC85-77BE7CA77018}" srcOrd="1" destOrd="0" presId="urn:microsoft.com/office/officeart/2005/8/layout/orgChart1"/>
    <dgm:cxn modelId="{42E5EB39-8A75-4839-9710-3981F20D9275}" type="presParOf" srcId="{60943AC0-6A59-4AD0-AC85-77BE7CA77018}" destId="{7DE04706-F4EB-4EAD-92F3-CAD3A46DB697}" srcOrd="0" destOrd="0" presId="urn:microsoft.com/office/officeart/2005/8/layout/orgChart1"/>
    <dgm:cxn modelId="{3E02A88C-8579-4E64-9FAC-11B567282417}" type="presParOf" srcId="{7DE04706-F4EB-4EAD-92F3-CAD3A46DB697}" destId="{706926F5-FD60-466D-B019-57728305D171}" srcOrd="0" destOrd="0" presId="urn:microsoft.com/office/officeart/2005/8/layout/orgChart1"/>
    <dgm:cxn modelId="{81AC8A22-3CEE-4B69-95C2-905A4815E679}" type="presParOf" srcId="{7DE04706-F4EB-4EAD-92F3-CAD3A46DB697}" destId="{4AA46FA1-D6DB-44C0-A49D-985E76845450}" srcOrd="1" destOrd="0" presId="urn:microsoft.com/office/officeart/2005/8/layout/orgChart1"/>
    <dgm:cxn modelId="{6CF95D70-B78E-4047-B88B-BFBB4A99D0E4}" type="presParOf" srcId="{60943AC0-6A59-4AD0-AC85-77BE7CA77018}" destId="{C1F8A790-0F76-4B25-A730-0EC531B0CEA7}" srcOrd="1" destOrd="0" presId="urn:microsoft.com/office/officeart/2005/8/layout/orgChart1"/>
    <dgm:cxn modelId="{99A3BB1F-E072-497F-B2CD-31779DE965C6}" type="presParOf" srcId="{60943AC0-6A59-4AD0-AC85-77BE7CA77018}" destId="{07B7B2A0-5D0C-481D-B9B5-59F3418D216C}" srcOrd="2" destOrd="0" presId="urn:microsoft.com/office/officeart/2005/8/layout/orgChart1"/>
    <dgm:cxn modelId="{6ADC47C9-4E48-4F97-86EE-EA6FC9291433}" type="presParOf" srcId="{9882AB0B-CEA6-414A-B64B-1C7ACA6337D3}" destId="{F7028658-4454-4238-BEBB-A902013988CF}" srcOrd="2" destOrd="0" presId="urn:microsoft.com/office/officeart/2005/8/layout/orgChart1"/>
    <dgm:cxn modelId="{81FA395A-E342-46CD-A3A2-BEF4758E702C}" type="presParOf" srcId="{A742EA79-833E-445F-9C16-9852C5C53AC8}" destId="{E6256C55-83AE-4CF8-BDCB-BE60C3232A72}" srcOrd="8" destOrd="0" presId="urn:microsoft.com/office/officeart/2005/8/layout/orgChart1"/>
    <dgm:cxn modelId="{D9C1F8C9-858E-4A02-934B-AF6D414D0AE6}" type="presParOf" srcId="{A742EA79-833E-445F-9C16-9852C5C53AC8}" destId="{23931624-790A-4EF3-B4F6-FFFE061FEE66}" srcOrd="9" destOrd="0" presId="urn:microsoft.com/office/officeart/2005/8/layout/orgChart1"/>
    <dgm:cxn modelId="{258667BC-0780-4DA9-9C96-7D5B87D41DD0}" type="presParOf" srcId="{23931624-790A-4EF3-B4F6-FFFE061FEE66}" destId="{5D08972F-B202-4D54-AC9C-86F92EDAB1D1}" srcOrd="0" destOrd="0" presId="urn:microsoft.com/office/officeart/2005/8/layout/orgChart1"/>
    <dgm:cxn modelId="{8AFBCA3A-4F64-4354-B72C-27DA4F1C445B}" type="presParOf" srcId="{5D08972F-B202-4D54-AC9C-86F92EDAB1D1}" destId="{C6602281-CDF2-44A7-9DCA-A0FECDF8FC6A}" srcOrd="0" destOrd="0" presId="urn:microsoft.com/office/officeart/2005/8/layout/orgChart1"/>
    <dgm:cxn modelId="{6B202F1C-628F-4A80-BB5B-DFC875ABAF57}" type="presParOf" srcId="{5D08972F-B202-4D54-AC9C-86F92EDAB1D1}" destId="{F1F41BE4-4E99-461E-A260-F19070F5AEF8}" srcOrd="1" destOrd="0" presId="urn:microsoft.com/office/officeart/2005/8/layout/orgChart1"/>
    <dgm:cxn modelId="{DEB0959F-32B6-4AEC-8D10-FFE8244FDCE6}" type="presParOf" srcId="{23931624-790A-4EF3-B4F6-FFFE061FEE66}" destId="{E0DD7C71-86BF-4172-A09E-4436D56AD3BE}" srcOrd="1" destOrd="0" presId="urn:microsoft.com/office/officeart/2005/8/layout/orgChart1"/>
    <dgm:cxn modelId="{BF233801-6C96-4C5B-BE12-A23DC76B2DB6}" type="presParOf" srcId="{E0DD7C71-86BF-4172-A09E-4436D56AD3BE}" destId="{A1FED0E4-A93D-4B39-9A4B-5453938AB4DD}" srcOrd="0" destOrd="0" presId="urn:microsoft.com/office/officeart/2005/8/layout/orgChart1"/>
    <dgm:cxn modelId="{C7ED9F86-94A1-4123-B7B3-1AB1332A424A}" type="presParOf" srcId="{E0DD7C71-86BF-4172-A09E-4436D56AD3BE}" destId="{251E33A1-3A51-4A92-8819-9A0FA8293EB2}" srcOrd="1" destOrd="0" presId="urn:microsoft.com/office/officeart/2005/8/layout/orgChart1"/>
    <dgm:cxn modelId="{9072DFC4-C64D-4FA8-94CF-E24E17ADE8C0}" type="presParOf" srcId="{251E33A1-3A51-4A92-8819-9A0FA8293EB2}" destId="{C4F9E118-41AD-4672-B92E-E56DFC6DFEA5}" srcOrd="0" destOrd="0" presId="urn:microsoft.com/office/officeart/2005/8/layout/orgChart1"/>
    <dgm:cxn modelId="{EED544F3-4F9C-4661-931A-F193E0B415C5}" type="presParOf" srcId="{C4F9E118-41AD-4672-B92E-E56DFC6DFEA5}" destId="{8E9A241D-2335-499D-ABB4-517309F573D5}" srcOrd="0" destOrd="0" presId="urn:microsoft.com/office/officeart/2005/8/layout/orgChart1"/>
    <dgm:cxn modelId="{189EF3BC-B573-4A4B-BB09-F8F15B606A8A}" type="presParOf" srcId="{C4F9E118-41AD-4672-B92E-E56DFC6DFEA5}" destId="{BA66B58A-4835-491C-8AA1-F6C1FDF3EA68}" srcOrd="1" destOrd="0" presId="urn:microsoft.com/office/officeart/2005/8/layout/orgChart1"/>
    <dgm:cxn modelId="{8A347E37-FE68-4C49-BA78-E67EA7FC6AA0}" type="presParOf" srcId="{251E33A1-3A51-4A92-8819-9A0FA8293EB2}" destId="{960A5643-BA25-4902-B40D-517C24F47B01}" srcOrd="1" destOrd="0" presId="urn:microsoft.com/office/officeart/2005/8/layout/orgChart1"/>
    <dgm:cxn modelId="{A7910EF9-5855-4BC1-B745-AB6AC4185448}" type="presParOf" srcId="{251E33A1-3A51-4A92-8819-9A0FA8293EB2}" destId="{C7B2A26C-6AAE-495D-B7BC-7D504C78134B}" srcOrd="2" destOrd="0" presId="urn:microsoft.com/office/officeart/2005/8/layout/orgChart1"/>
    <dgm:cxn modelId="{AE7ABA05-FF50-400B-8C6F-3B426E38A728}" type="presParOf" srcId="{23931624-790A-4EF3-B4F6-FFFE061FEE66}" destId="{C894AA3D-91FE-45D0-A18F-1CB60225BA44}" srcOrd="2" destOrd="0" presId="urn:microsoft.com/office/officeart/2005/8/layout/orgChart1"/>
    <dgm:cxn modelId="{E7104E84-4A7D-49DF-ABCF-BAF333DDD2E9}" type="presParOf" srcId="{A742EA79-833E-445F-9C16-9852C5C53AC8}" destId="{F76E8859-BF45-4362-8F04-4D176A907AE6}" srcOrd="10" destOrd="0" presId="urn:microsoft.com/office/officeart/2005/8/layout/orgChart1"/>
    <dgm:cxn modelId="{34D70A91-4606-4A51-87E9-E212E41A0E69}" type="presParOf" srcId="{A742EA79-833E-445F-9C16-9852C5C53AC8}" destId="{B1BE8673-1630-4CA4-BBEE-D9F95395A2C9}" srcOrd="11" destOrd="0" presId="urn:microsoft.com/office/officeart/2005/8/layout/orgChart1"/>
    <dgm:cxn modelId="{B924BF86-AE94-4CCB-B85A-817E3CF0E6BE}" type="presParOf" srcId="{B1BE8673-1630-4CA4-BBEE-D9F95395A2C9}" destId="{85F94AF6-3E00-4530-BF59-3955C134F2EB}" srcOrd="0" destOrd="0" presId="urn:microsoft.com/office/officeart/2005/8/layout/orgChart1"/>
    <dgm:cxn modelId="{E6D92A30-5CC9-4D03-8BC4-3925DD93D148}" type="presParOf" srcId="{85F94AF6-3E00-4530-BF59-3955C134F2EB}" destId="{02BB2C44-58D6-434D-A35E-98EC324390AA}" srcOrd="0" destOrd="0" presId="urn:microsoft.com/office/officeart/2005/8/layout/orgChart1"/>
    <dgm:cxn modelId="{0CDAA753-EAA2-4D46-A381-6E30450D28E2}" type="presParOf" srcId="{85F94AF6-3E00-4530-BF59-3955C134F2EB}" destId="{53F6BC2B-E719-456D-977F-913CA43DDE5E}" srcOrd="1" destOrd="0" presId="urn:microsoft.com/office/officeart/2005/8/layout/orgChart1"/>
    <dgm:cxn modelId="{5719756C-117F-40BA-B605-B9A1E8762089}" type="presParOf" srcId="{B1BE8673-1630-4CA4-BBEE-D9F95395A2C9}" destId="{CE41FD72-14E1-46A9-8003-27C451FB3137}" srcOrd="1" destOrd="0" presId="urn:microsoft.com/office/officeart/2005/8/layout/orgChart1"/>
    <dgm:cxn modelId="{E4A380BF-7FCD-4932-952C-7B70562A2F2D}" type="presParOf" srcId="{CE41FD72-14E1-46A9-8003-27C451FB3137}" destId="{919A1AB7-EF74-4A72-B477-EBF12E9DCBA4}" srcOrd="0" destOrd="0" presId="urn:microsoft.com/office/officeart/2005/8/layout/orgChart1"/>
    <dgm:cxn modelId="{D34E04A0-A55F-4113-8D33-E5386DC89D58}" type="presParOf" srcId="{CE41FD72-14E1-46A9-8003-27C451FB3137}" destId="{4C2D81D3-9A88-4ACE-9423-CB5F1BE19959}" srcOrd="1" destOrd="0" presId="urn:microsoft.com/office/officeart/2005/8/layout/orgChart1"/>
    <dgm:cxn modelId="{257792FB-BDBD-42AD-AF2C-516DF5EA1B1F}" type="presParOf" srcId="{4C2D81D3-9A88-4ACE-9423-CB5F1BE19959}" destId="{401F9F25-AB87-47EE-AE80-835461B6251A}" srcOrd="0" destOrd="0" presId="urn:microsoft.com/office/officeart/2005/8/layout/orgChart1"/>
    <dgm:cxn modelId="{E817C747-CB78-4D50-AEE9-586FA309AC72}" type="presParOf" srcId="{401F9F25-AB87-47EE-AE80-835461B6251A}" destId="{9123EB2B-AEB1-4EEA-8D5D-E82A7C26B6BD}" srcOrd="0" destOrd="0" presId="urn:microsoft.com/office/officeart/2005/8/layout/orgChart1"/>
    <dgm:cxn modelId="{7A89B1CE-8228-4EFC-A251-8EDFD6E70A2A}" type="presParOf" srcId="{401F9F25-AB87-47EE-AE80-835461B6251A}" destId="{3EB8807A-7856-41BD-99A5-606840E3BD83}" srcOrd="1" destOrd="0" presId="urn:microsoft.com/office/officeart/2005/8/layout/orgChart1"/>
    <dgm:cxn modelId="{AF17BFAC-85D9-40FA-B334-D17231E225F6}" type="presParOf" srcId="{4C2D81D3-9A88-4ACE-9423-CB5F1BE19959}" destId="{F0268118-4C8C-40A2-B3A7-664B800976FB}" srcOrd="1" destOrd="0" presId="urn:microsoft.com/office/officeart/2005/8/layout/orgChart1"/>
    <dgm:cxn modelId="{ED8BCA43-0303-408C-B828-E1411659A5DD}" type="presParOf" srcId="{4C2D81D3-9A88-4ACE-9423-CB5F1BE19959}" destId="{8C548039-75E7-46E5-BFB8-1E34808F2ECA}" srcOrd="2" destOrd="0" presId="urn:microsoft.com/office/officeart/2005/8/layout/orgChart1"/>
    <dgm:cxn modelId="{B3865A0B-7C91-4566-9307-AD99218E86C2}" type="presParOf" srcId="{B1BE8673-1630-4CA4-BBEE-D9F95395A2C9}" destId="{28B0B5EB-4F74-4A4F-A871-65661917ED08}" srcOrd="2" destOrd="0" presId="urn:microsoft.com/office/officeart/2005/8/layout/orgChart1"/>
    <dgm:cxn modelId="{1EA7D3A4-4D03-4877-8E41-4DD0C25CBD00}" type="presParOf" srcId="{69CF62E5-11EC-41B3-B7D4-0F7044E1888F}" destId="{ABDB2E05-C4B0-4DC9-B833-8A36919EE727}" srcOrd="2" destOrd="0" presId="urn:microsoft.com/office/officeart/2005/8/layout/orgChart1"/>
    <dgm:cxn modelId="{713587E4-CFE2-430F-82CD-5AE102CECCB8}" type="presParOf" srcId="{C776CC1E-FD20-4CFD-8022-F9D24F84680D}" destId="{BDB93099-4DCF-4B5A-B48E-0D6924875D70}" srcOrd="1" destOrd="0" presId="urn:microsoft.com/office/officeart/2005/8/layout/orgChart1"/>
    <dgm:cxn modelId="{3DF217AD-3EA9-46E0-B14B-4A1E3C6534A8}" type="presParOf" srcId="{BDB93099-4DCF-4B5A-B48E-0D6924875D70}" destId="{45CC2A5F-AD34-4E50-8799-DDB633F05993}" srcOrd="0" destOrd="0" presId="urn:microsoft.com/office/officeart/2005/8/layout/orgChart1"/>
    <dgm:cxn modelId="{4474BD30-19FA-4C58-810D-861CBCA057E9}" type="presParOf" srcId="{45CC2A5F-AD34-4E50-8799-DDB633F05993}" destId="{36E7F7DE-4A0E-4821-967B-B4C3C0923103}" srcOrd="0" destOrd="0" presId="urn:microsoft.com/office/officeart/2005/8/layout/orgChart1"/>
    <dgm:cxn modelId="{A4BFF49E-C480-429E-AFC0-A72CC06DD8EB}" type="presParOf" srcId="{45CC2A5F-AD34-4E50-8799-DDB633F05993}" destId="{2D78D6B3-18F2-44AB-85BD-3B6AF22DC7E6}" srcOrd="1" destOrd="0" presId="urn:microsoft.com/office/officeart/2005/8/layout/orgChart1"/>
    <dgm:cxn modelId="{D9560FA6-D94D-4EF3-AFB5-555E03778194}" type="presParOf" srcId="{BDB93099-4DCF-4B5A-B48E-0D6924875D70}" destId="{BCD7124D-6C3A-4A8C-9E7B-AC73A604D7BF}" srcOrd="1" destOrd="0" presId="urn:microsoft.com/office/officeart/2005/8/layout/orgChart1"/>
    <dgm:cxn modelId="{694148F9-D91A-49A4-ADA5-5407634B1594}" type="presParOf" srcId="{BDB93099-4DCF-4B5A-B48E-0D6924875D70}" destId="{91ABFD43-DFE6-4BC8-BD05-1E9C868751BD}" srcOrd="2" destOrd="0" presId="urn:microsoft.com/office/officeart/2005/8/layout/orgChart1"/>
    <dgm:cxn modelId="{4F981E1E-50D7-4114-928B-3E3EB6A3C271}" type="presParOf" srcId="{C776CC1E-FD20-4CFD-8022-F9D24F84680D}" destId="{11A7E685-460A-4D3D-B9D8-54678D2DF92B}" srcOrd="2" destOrd="0" presId="urn:microsoft.com/office/officeart/2005/8/layout/orgChart1"/>
    <dgm:cxn modelId="{6AA48163-7AE5-4668-8EFE-A5757784B62A}" type="presParOf" srcId="{11A7E685-460A-4D3D-B9D8-54678D2DF92B}" destId="{945586C9-5217-4269-AB1B-D15CBC69212B}" srcOrd="0" destOrd="0" presId="urn:microsoft.com/office/officeart/2005/8/layout/orgChart1"/>
    <dgm:cxn modelId="{D173A257-4278-49A2-BC33-ADCAAD0B8401}" type="presParOf" srcId="{945586C9-5217-4269-AB1B-D15CBC69212B}" destId="{13A72B34-D4A3-4D52-8525-C81C8E708315}" srcOrd="0" destOrd="0" presId="urn:microsoft.com/office/officeart/2005/8/layout/orgChart1"/>
    <dgm:cxn modelId="{FB029C3E-BA9E-4353-B372-50B02D3E7A4A}" type="presParOf" srcId="{945586C9-5217-4269-AB1B-D15CBC69212B}" destId="{CE0D7F9F-4590-40D6-9D48-2BE8709C0DC9}" srcOrd="1" destOrd="0" presId="urn:microsoft.com/office/officeart/2005/8/layout/orgChart1"/>
    <dgm:cxn modelId="{A72D1C8E-5A84-4320-AF26-6B3BA00E9226}" type="presParOf" srcId="{11A7E685-460A-4D3D-B9D8-54678D2DF92B}" destId="{30EA4869-227A-439D-9655-A51A72706152}" srcOrd="1" destOrd="0" presId="urn:microsoft.com/office/officeart/2005/8/layout/orgChart1"/>
    <dgm:cxn modelId="{3E9A9740-0298-4059-9BC0-BBC945F9ED63}" type="presParOf" srcId="{11A7E685-460A-4D3D-B9D8-54678D2DF92B}" destId="{6DE646DA-E52E-4516-949C-656BFAEB4827}" srcOrd="2" destOrd="0" presId="urn:microsoft.com/office/officeart/2005/8/layout/orgChar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B58792-A94C-40AA-89BA-8F5270519F1E}"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75B5245D-3D89-4968-971B-8F5CA2B14116}">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Chairman</a:t>
          </a:r>
        </a:p>
      </dgm:t>
    </dgm:pt>
    <dgm:pt modelId="{A8FA58B5-A6FF-41FF-8AE8-2FCF740CA803}" type="parTrans" cxnId="{2FC0F071-C2D2-4370-B6D1-032BCE5CAA91}">
      <dgm:prSet/>
      <dgm:spPr/>
      <dgm:t>
        <a:bodyPr/>
        <a:lstStyle/>
        <a:p>
          <a:endParaRPr lang="en-US"/>
        </a:p>
      </dgm:t>
    </dgm:pt>
    <dgm:pt modelId="{4EFFD32D-A48B-4F04-9062-63FEF98F55BB}" type="sibTrans" cxnId="{2FC0F071-C2D2-4370-B6D1-032BCE5CAA91}">
      <dgm:prSet/>
      <dgm:spPr/>
      <dgm:t>
        <a:bodyPr/>
        <a:lstStyle/>
        <a:p>
          <a:endParaRPr lang="en-US"/>
        </a:p>
      </dgm:t>
    </dgm:pt>
    <dgm:pt modelId="{A8E49FCB-D82D-4EA4-9B38-99CB4152FA77}">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Executive Secretary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bg1"/>
              </a:solidFill>
              <a:effectLst/>
              <a:latin typeface="Arial" charset="0"/>
              <a:cs typeface="Arial" charset="0"/>
            </a:rPr>
            <a:t>Secretary</a:t>
          </a:r>
        </a:p>
      </dgm:t>
    </dgm:pt>
    <dgm:pt modelId="{A63DD540-0880-49EB-ACC5-7A25E424C4D3}" type="parTrans" cxnId="{B536120B-C31C-4CCB-9CCD-65365FC8207C}">
      <dgm:prSet/>
      <dgm:spPr/>
      <dgm:t>
        <a:bodyPr/>
        <a:lstStyle/>
        <a:p>
          <a:endParaRPr lang="en-US" dirty="0"/>
        </a:p>
      </dgm:t>
    </dgm:pt>
    <dgm:pt modelId="{4BE2F843-DB48-42C7-ABED-9668B1022834}" type="sibTrans" cxnId="{B536120B-C31C-4CCB-9CCD-65365FC8207C}">
      <dgm:prSet/>
      <dgm:spPr/>
      <dgm:t>
        <a:bodyPr/>
        <a:lstStyle/>
        <a:p>
          <a:endParaRPr lang="en-US"/>
        </a:p>
      </dgm:t>
    </dgm:pt>
    <dgm:pt modelId="{9A964646-9214-4A72-A9DE-CDD30D00FCF6}">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Official Records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of PSC</a:t>
          </a:r>
        </a:p>
      </dgm:t>
    </dgm:pt>
    <dgm:pt modelId="{7F574716-11CA-435E-A582-EEDA61980008}" type="parTrans" cxnId="{3F1062C2-F9BE-4D05-8CAE-4DB406C4F668}">
      <dgm:prSet/>
      <dgm:spPr/>
      <dgm:t>
        <a:bodyPr/>
        <a:lstStyle/>
        <a:p>
          <a:endParaRPr lang="en-US" dirty="0"/>
        </a:p>
      </dgm:t>
    </dgm:pt>
    <dgm:pt modelId="{D246A97B-7683-4E25-9DA4-F51B6B84D3E8}" type="sibTrans" cxnId="{3F1062C2-F9BE-4D05-8CAE-4DB406C4F668}">
      <dgm:prSet/>
      <dgm:spPr/>
      <dgm:t>
        <a:bodyPr/>
        <a:lstStyle/>
        <a:p>
          <a:endParaRPr lang="en-US"/>
        </a:p>
      </dgm:t>
    </dgm:pt>
    <dgm:pt modelId="{CB26C6A5-61DB-4CC4-91F9-F4CD8BCB447B}">
      <dgm:prSet>
        <dgm:style>
          <a:lnRef idx="2">
            <a:schemeClr val="accent1"/>
          </a:lnRef>
          <a:fillRef idx="1">
            <a:schemeClr val="lt1"/>
          </a:fillRef>
          <a:effectRef idx="0">
            <a:schemeClr val="accent1"/>
          </a:effectRef>
          <a:fontRef idx="minor">
            <a:schemeClr val="dk1"/>
          </a:fontRef>
        </dgm:style>
      </dgm:prSet>
      <dgm:spPr>
        <a:solidFill>
          <a:srgbClr val="FFFF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Utilities Div.</a:t>
          </a:r>
        </a:p>
      </dgm:t>
    </dgm:pt>
    <dgm:pt modelId="{60FA80A3-A1CF-47E2-9819-9D798AE3E8B7}" type="parTrans" cxnId="{6182C664-F8BB-4A32-8BB6-CA72974D7111}">
      <dgm:prSet/>
      <dgm:spPr/>
      <dgm:t>
        <a:bodyPr/>
        <a:lstStyle/>
        <a:p>
          <a:endParaRPr lang="en-US" dirty="0"/>
        </a:p>
      </dgm:t>
    </dgm:pt>
    <dgm:pt modelId="{9BF86346-CE86-40B8-87B4-FBA43A067DA0}" type="sibTrans" cxnId="{6182C664-F8BB-4A32-8BB6-CA72974D7111}">
      <dgm:prSet/>
      <dgm:spPr/>
      <dgm:t>
        <a:bodyPr/>
        <a:lstStyle/>
        <a:p>
          <a:endParaRPr lang="en-US"/>
        </a:p>
      </dgm:t>
    </dgm:pt>
    <dgm:pt modelId="{8C686AD3-699F-4C85-90DA-78A86E1CF808}">
      <dgm:prSet>
        <dgm:style>
          <a:lnRef idx="2">
            <a:schemeClr val="accent1"/>
          </a:lnRef>
          <a:fillRef idx="1">
            <a:schemeClr val="lt1"/>
          </a:fillRef>
          <a:effectRef idx="0">
            <a:schemeClr val="accent1"/>
          </a:effectRef>
          <a:fontRef idx="minor">
            <a:schemeClr val="dk1"/>
          </a:fontRef>
        </dgm:style>
      </dgm:prSet>
      <dgm:spPr>
        <a:solidFill>
          <a:srgbClr val="FFFF00"/>
        </a:solidFill>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Staff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Auditors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Analysts</a:t>
          </a:r>
        </a:p>
      </dgm:t>
    </dgm:pt>
    <dgm:pt modelId="{747356FD-F29C-48B3-AF81-3C7891870355}" type="parTrans" cxnId="{82BE3554-73D3-488A-8039-AB5A1EB57A17}">
      <dgm:prSet/>
      <dgm:spPr/>
      <dgm:t>
        <a:bodyPr/>
        <a:lstStyle/>
        <a:p>
          <a:endParaRPr lang="en-US" dirty="0"/>
        </a:p>
      </dgm:t>
    </dgm:pt>
    <dgm:pt modelId="{D9A8ABEB-F330-4D6D-9E42-0956509DBA31}" type="sibTrans" cxnId="{82BE3554-73D3-488A-8039-AB5A1EB57A17}">
      <dgm:prSet/>
      <dgm:spPr/>
      <dgm:t>
        <a:bodyPr/>
        <a:lstStyle/>
        <a:p>
          <a:endParaRPr lang="en-US"/>
        </a:p>
      </dgm:t>
    </dgm:pt>
    <dgm:pt modelId="{9D79DA33-28CD-492E-B732-812758E58966}">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Legal Div.</a:t>
          </a:r>
        </a:p>
      </dgm:t>
    </dgm:pt>
    <dgm:pt modelId="{8D64BBA2-B6AE-4CA1-A34C-47491F01B7DA}" type="parTrans" cxnId="{C5847155-ED69-4F86-BC95-AA421244E21B}">
      <dgm:prSet/>
      <dgm:spPr/>
      <dgm:t>
        <a:bodyPr/>
        <a:lstStyle/>
        <a:p>
          <a:endParaRPr lang="en-US" dirty="0"/>
        </a:p>
      </dgm:t>
    </dgm:pt>
    <dgm:pt modelId="{0DF1FE00-0B0E-4270-AFAF-A35EAB951535}" type="sibTrans" cxnId="{C5847155-ED69-4F86-BC95-AA421244E21B}">
      <dgm:prSet/>
      <dgm:spPr/>
      <dgm:t>
        <a:bodyPr/>
        <a:lstStyle/>
        <a:p>
          <a:endParaRPr lang="en-US"/>
        </a:p>
      </dgm:t>
    </dgm:pt>
    <dgm:pt modelId="{074486E0-C515-4E1B-8B9E-01EE36BBB95A}">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Staff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Attorneys</a:t>
          </a:r>
        </a:p>
      </dgm:t>
    </dgm:pt>
    <dgm:pt modelId="{F56C6A5A-BF4E-4375-BE1E-67A1ADFCC856}" type="parTrans" cxnId="{CEB26389-CD41-4ED9-B465-A905CF1D4E55}">
      <dgm:prSet/>
      <dgm:spPr/>
      <dgm:t>
        <a:bodyPr/>
        <a:lstStyle/>
        <a:p>
          <a:endParaRPr lang="en-US" dirty="0"/>
        </a:p>
      </dgm:t>
    </dgm:pt>
    <dgm:pt modelId="{059328C2-2E7F-44E5-BAFC-12F9A95C7ED5}" type="sibTrans" cxnId="{CEB26389-CD41-4ED9-B465-A905CF1D4E55}">
      <dgm:prSet/>
      <dgm:spPr/>
      <dgm:t>
        <a:bodyPr/>
        <a:lstStyle/>
        <a:p>
          <a:endParaRPr lang="en-US"/>
        </a:p>
      </dgm:t>
    </dgm:pt>
    <dgm:pt modelId="{A755BD4B-BB5F-430A-80D9-EB20B72F50A0}">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Engineering Div.</a:t>
          </a:r>
        </a:p>
      </dgm:t>
    </dgm:pt>
    <dgm:pt modelId="{F12C83C6-8293-4A87-B423-3855CDB71F54}" type="parTrans" cxnId="{B07DDDF6-4B4A-4D97-BF91-EB50C9DADDBE}">
      <dgm:prSet/>
      <dgm:spPr/>
      <dgm:t>
        <a:bodyPr/>
        <a:lstStyle/>
        <a:p>
          <a:endParaRPr lang="en-US" dirty="0"/>
        </a:p>
      </dgm:t>
    </dgm:pt>
    <dgm:pt modelId="{CC8EA6E0-0221-43D9-BF32-F7DA53D28131}" type="sibTrans" cxnId="{B07DDDF6-4B4A-4D97-BF91-EB50C9DADDBE}">
      <dgm:prSet/>
      <dgm:spPr/>
      <dgm:t>
        <a:bodyPr/>
        <a:lstStyle/>
        <a:p>
          <a:endParaRPr lang="en-US"/>
        </a:p>
      </dgm:t>
    </dgm:pt>
    <dgm:pt modelId="{0E3DF9C3-348D-4C76-8B8E-5FD3AA2D1D53}">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Engineers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Inspectors</a:t>
          </a:r>
        </a:p>
      </dgm:t>
    </dgm:pt>
    <dgm:pt modelId="{0EED0E67-FBA0-4E70-B2C8-815CFA43B65D}" type="parTrans" cxnId="{BBEECEC5-4D0F-4D7A-AA5D-E2FFF2EDC8FC}">
      <dgm:prSet/>
      <dgm:spPr/>
      <dgm:t>
        <a:bodyPr/>
        <a:lstStyle/>
        <a:p>
          <a:endParaRPr lang="en-US" dirty="0"/>
        </a:p>
      </dgm:t>
    </dgm:pt>
    <dgm:pt modelId="{35C032F2-204F-4764-945F-AC785341FEE6}" type="sibTrans" cxnId="{BBEECEC5-4D0F-4D7A-AA5D-E2FFF2EDC8FC}">
      <dgm:prSet/>
      <dgm:spPr/>
      <dgm:t>
        <a:bodyPr/>
        <a:lstStyle/>
        <a:p>
          <a:endParaRPr lang="en-US"/>
        </a:p>
      </dgm:t>
    </dgm:pt>
    <dgm:pt modelId="{4A0AEBF0-115B-4300-B1D3-7D777D0C0970}">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Chief Administrative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Law Judge</a:t>
          </a:r>
        </a:p>
      </dgm:t>
    </dgm:pt>
    <dgm:pt modelId="{53A146BF-E57B-4F3D-86D8-A387DD3718A7}" type="parTrans" cxnId="{1887BECF-7FBC-45B8-8DDD-5A22B60FE055}">
      <dgm:prSet/>
      <dgm:spPr/>
      <dgm:t>
        <a:bodyPr/>
        <a:lstStyle/>
        <a:p>
          <a:endParaRPr lang="en-US" dirty="0"/>
        </a:p>
      </dgm:t>
    </dgm:pt>
    <dgm:pt modelId="{72B19EF2-1591-40BE-90C5-84991A9212F6}" type="sibTrans" cxnId="{1887BECF-7FBC-45B8-8DDD-5A22B60FE055}">
      <dgm:prSet/>
      <dgm:spPr/>
      <dgm:t>
        <a:bodyPr/>
        <a:lstStyle/>
        <a:p>
          <a:endParaRPr lang="en-US"/>
        </a:p>
      </dgm:t>
    </dgm:pt>
    <dgm:pt modelId="{DA753497-CDAB-4BD8-B154-D7F3276FA0D6}">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ALJs</a:t>
          </a:r>
        </a:p>
      </dgm:t>
    </dgm:pt>
    <dgm:pt modelId="{26186F9B-879F-4147-9119-F1445E878FC5}" type="parTrans" cxnId="{983D5538-D6E7-49A1-9A5E-DBA6E020A8A7}">
      <dgm:prSet/>
      <dgm:spPr/>
      <dgm:t>
        <a:bodyPr/>
        <a:lstStyle/>
        <a:p>
          <a:endParaRPr lang="en-US" dirty="0"/>
        </a:p>
      </dgm:t>
    </dgm:pt>
    <dgm:pt modelId="{10C983E4-62E3-49EA-8BED-142A9D9B9D11}" type="sibTrans" cxnId="{983D5538-D6E7-49A1-9A5E-DBA6E020A8A7}">
      <dgm:prSet/>
      <dgm:spPr/>
      <dgm:t>
        <a:bodyPr/>
        <a:lstStyle/>
        <a:p>
          <a:endParaRPr lang="en-US"/>
        </a:p>
      </dgm:t>
    </dgm:pt>
    <dgm:pt modelId="{E1F6373D-6FEC-44AB-900A-85430D65AF7E}">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General Counsel</a:t>
          </a:r>
        </a:p>
      </dgm:t>
    </dgm:pt>
    <dgm:pt modelId="{021B481C-1764-4BEC-8718-60B5F253990B}" type="parTrans" cxnId="{74687A3C-324A-48BE-B5D2-9FD0ABF6D697}">
      <dgm:prSet/>
      <dgm:spPr/>
      <dgm:t>
        <a:bodyPr/>
        <a:lstStyle/>
        <a:p>
          <a:endParaRPr lang="en-US" dirty="0"/>
        </a:p>
      </dgm:t>
    </dgm:pt>
    <dgm:pt modelId="{03E4FE0A-23EE-435D-82EE-196F05050B7D}" type="sibTrans" cxnId="{74687A3C-324A-48BE-B5D2-9FD0ABF6D697}">
      <dgm:prSet/>
      <dgm:spPr/>
      <dgm:t>
        <a:bodyPr/>
        <a:lstStyle/>
        <a:p>
          <a:endParaRPr lang="en-US"/>
        </a:p>
      </dgm:t>
    </dgm:pt>
    <dgm:pt modelId="{6D15AE76-FEB4-4112-B370-0892445BC916}">
      <dgm:prSet>
        <dgm:style>
          <a:lnRef idx="2">
            <a:schemeClr val="accent1"/>
          </a:lnRef>
          <a:fillRef idx="1">
            <a:schemeClr val="lt1"/>
          </a:fillRef>
          <a:effectRef idx="0">
            <a:schemeClr val="accent1"/>
          </a:effectRef>
          <a:fontRef idx="minor">
            <a:schemeClr val="dk1"/>
          </a:fontRef>
        </dgm:styl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Arial" charset="0"/>
              <a:cs typeface="Arial" charset="0"/>
            </a:rPr>
            <a:t>Law Clerks</a:t>
          </a:r>
        </a:p>
      </dgm:t>
    </dgm:pt>
    <dgm:pt modelId="{A5B6539E-C522-4250-82CD-3564D3B0CF69}" type="parTrans" cxnId="{A843F668-320F-4DB9-B3AF-88609073E496}">
      <dgm:prSet/>
      <dgm:spPr/>
      <dgm:t>
        <a:bodyPr/>
        <a:lstStyle/>
        <a:p>
          <a:endParaRPr lang="en-US" dirty="0"/>
        </a:p>
      </dgm:t>
    </dgm:pt>
    <dgm:pt modelId="{7F7D66BF-297A-417E-8E69-2B0DDADE5F7F}" type="sibTrans" cxnId="{A843F668-320F-4DB9-B3AF-88609073E496}">
      <dgm:prSet/>
      <dgm:spPr/>
      <dgm:t>
        <a:bodyPr/>
        <a:lstStyle/>
        <a:p>
          <a:endParaRPr lang="en-US"/>
        </a:p>
      </dgm:t>
    </dgm:pt>
    <dgm:pt modelId="{C9015D99-AE7D-4D91-B211-F67CC11A88E5}">
      <dgm:prSet>
        <dgm:style>
          <a:lnRef idx="2">
            <a:schemeClr val="accent1"/>
          </a:lnRef>
          <a:fillRef idx="1">
            <a:schemeClr val="lt1"/>
          </a:fillRef>
          <a:effectRef idx="0">
            <a:schemeClr val="accent1"/>
          </a:effectRef>
          <a:fontRef idx="minor">
            <a:schemeClr val="dk1"/>
          </a:fontRef>
        </dgm:style>
      </dgm:prSet>
      <dgm:spPr/>
      <dgm:t>
        <a:bodyPr/>
        <a:lstStyle/>
        <a:p>
          <a:pPr marR="0" rtl="0" eaLnBrk="1" fontAlgn="base" latinLnBrk="0" hangingPunct="1">
            <a:buClrTx/>
            <a:buSzTx/>
            <a:buFontTx/>
            <a:tabLst/>
          </a:pPr>
          <a:r>
            <a:rPr kumimoji="0" lang="en-US" b="0" i="0" u="none" strike="noStrike" cap="none" normalizeH="0" baseline="0" dirty="0" smtClean="0">
              <a:ln>
                <a:noFill/>
              </a:ln>
              <a:solidFill>
                <a:schemeClr val="tx1"/>
              </a:solidFill>
              <a:effectLst/>
              <a:latin typeface="Arial" charset="0"/>
              <a:cs typeface="Arial" charset="0"/>
            </a:rPr>
            <a:t>Commissioner</a:t>
          </a:r>
        </a:p>
      </dgm:t>
    </dgm:pt>
    <dgm:pt modelId="{7D06C346-FC4B-4CBA-B7A8-469DEB96D2B6}" type="parTrans" cxnId="{46CD63E9-294A-44F6-863A-C2A83C43510B}">
      <dgm:prSet/>
      <dgm:spPr/>
      <dgm:t>
        <a:bodyPr/>
        <a:lstStyle/>
        <a:p>
          <a:endParaRPr lang="en-US"/>
        </a:p>
      </dgm:t>
    </dgm:pt>
    <dgm:pt modelId="{C621DA26-A5E1-4396-BDB2-741627852EB9}" type="sibTrans" cxnId="{46CD63E9-294A-44F6-863A-C2A83C43510B}">
      <dgm:prSet/>
      <dgm:spPr/>
      <dgm:t>
        <a:bodyPr/>
        <a:lstStyle/>
        <a:p>
          <a:endParaRPr lang="en-US"/>
        </a:p>
      </dgm:t>
    </dgm:pt>
    <dgm:pt modelId="{FB52A567-0F60-4839-9C12-E9858CA025AA}">
      <dgm:prSet>
        <dgm:style>
          <a:lnRef idx="2">
            <a:schemeClr val="accent1"/>
          </a:lnRef>
          <a:fillRef idx="1">
            <a:schemeClr val="lt1"/>
          </a:fillRef>
          <a:effectRef idx="0">
            <a:schemeClr val="accent1"/>
          </a:effectRef>
          <a:fontRef idx="minor">
            <a:schemeClr val="dk1"/>
          </a:fontRef>
        </dgm:style>
      </dgm:prSet>
      <dgm:spPr/>
      <dgm:t>
        <a:bodyPr/>
        <a:lstStyle/>
        <a:p>
          <a:pPr marR="0" rtl="0" eaLnBrk="1" fontAlgn="base" latinLnBrk="0" hangingPunct="1">
            <a:buClrTx/>
            <a:buSzTx/>
            <a:buFontTx/>
            <a:tabLst/>
          </a:pPr>
          <a:r>
            <a:rPr kumimoji="0" lang="en-US" b="0" i="0" u="none" strike="noStrike" cap="none" normalizeH="0" baseline="0" dirty="0" smtClean="0">
              <a:ln>
                <a:noFill/>
              </a:ln>
              <a:solidFill>
                <a:schemeClr val="tx1"/>
              </a:solidFill>
              <a:effectLst/>
              <a:latin typeface="Arial" charset="0"/>
              <a:cs typeface="Arial" charset="0"/>
            </a:rPr>
            <a:t>Commissioner</a:t>
          </a:r>
        </a:p>
      </dgm:t>
    </dgm:pt>
    <dgm:pt modelId="{10CCA5FF-BEB6-4A73-A96D-BFCE77E1A4D2}" type="parTrans" cxnId="{423607A1-71E0-4BB3-9244-5DC4FC7EAAFE}">
      <dgm:prSet/>
      <dgm:spPr/>
      <dgm:t>
        <a:bodyPr/>
        <a:lstStyle/>
        <a:p>
          <a:endParaRPr lang="en-US"/>
        </a:p>
      </dgm:t>
    </dgm:pt>
    <dgm:pt modelId="{32C83708-E083-4777-8392-30E74B91AEC4}" type="sibTrans" cxnId="{423607A1-71E0-4BB3-9244-5DC4FC7EAAFE}">
      <dgm:prSet/>
      <dgm:spPr/>
      <dgm:t>
        <a:bodyPr/>
        <a:lstStyle/>
        <a:p>
          <a:endParaRPr lang="en-US"/>
        </a:p>
      </dgm:t>
    </dgm:pt>
    <dgm:pt modelId="{C776CC1E-FD20-4CFD-8022-F9D24F84680D}" type="pres">
      <dgm:prSet presAssocID="{EAB58792-A94C-40AA-89BA-8F5270519F1E}" presName="hierChild1" presStyleCnt="0">
        <dgm:presLayoutVars>
          <dgm:orgChart val="1"/>
          <dgm:chPref val="1"/>
          <dgm:dir/>
          <dgm:animOne val="branch"/>
          <dgm:animLvl val="lvl"/>
          <dgm:resizeHandles/>
        </dgm:presLayoutVars>
      </dgm:prSet>
      <dgm:spPr/>
      <dgm:t>
        <a:bodyPr/>
        <a:lstStyle/>
        <a:p>
          <a:endParaRPr lang="en-US"/>
        </a:p>
      </dgm:t>
    </dgm:pt>
    <dgm:pt modelId="{69CF62E5-11EC-41B3-B7D4-0F7044E1888F}" type="pres">
      <dgm:prSet presAssocID="{75B5245D-3D89-4968-971B-8F5CA2B14116}" presName="hierRoot1" presStyleCnt="0">
        <dgm:presLayoutVars>
          <dgm:hierBranch/>
        </dgm:presLayoutVars>
      </dgm:prSet>
      <dgm:spPr/>
    </dgm:pt>
    <dgm:pt modelId="{5A80AF4F-EAAC-495E-A67B-519527E71447}" type="pres">
      <dgm:prSet presAssocID="{75B5245D-3D89-4968-971B-8F5CA2B14116}" presName="rootComposite1" presStyleCnt="0"/>
      <dgm:spPr/>
    </dgm:pt>
    <dgm:pt modelId="{1CB03BF1-50FC-49B5-8108-78F893DA4CDF}" type="pres">
      <dgm:prSet presAssocID="{75B5245D-3D89-4968-971B-8F5CA2B14116}" presName="rootText1" presStyleLbl="node0" presStyleIdx="0" presStyleCnt="3">
        <dgm:presLayoutVars>
          <dgm:chPref val="3"/>
        </dgm:presLayoutVars>
      </dgm:prSet>
      <dgm:spPr/>
      <dgm:t>
        <a:bodyPr/>
        <a:lstStyle/>
        <a:p>
          <a:endParaRPr lang="en-US"/>
        </a:p>
      </dgm:t>
    </dgm:pt>
    <dgm:pt modelId="{714611CA-FDAC-4AFB-B8A5-D6C41700FFED}" type="pres">
      <dgm:prSet presAssocID="{75B5245D-3D89-4968-971B-8F5CA2B14116}" presName="rootConnector1" presStyleLbl="node1" presStyleIdx="0" presStyleCnt="0"/>
      <dgm:spPr/>
      <dgm:t>
        <a:bodyPr/>
        <a:lstStyle/>
        <a:p>
          <a:endParaRPr lang="en-US"/>
        </a:p>
      </dgm:t>
    </dgm:pt>
    <dgm:pt modelId="{A742EA79-833E-445F-9C16-9852C5C53AC8}" type="pres">
      <dgm:prSet presAssocID="{75B5245D-3D89-4968-971B-8F5CA2B14116}" presName="hierChild2" presStyleCnt="0"/>
      <dgm:spPr/>
    </dgm:pt>
    <dgm:pt modelId="{1F3F305C-60D1-41B5-B1E2-389EDD112C4E}" type="pres">
      <dgm:prSet presAssocID="{A63DD540-0880-49EB-ACC5-7A25E424C4D3}" presName="Name35" presStyleLbl="parChTrans1D2" presStyleIdx="0" presStyleCnt="6"/>
      <dgm:spPr/>
      <dgm:t>
        <a:bodyPr/>
        <a:lstStyle/>
        <a:p>
          <a:endParaRPr lang="en-US"/>
        </a:p>
      </dgm:t>
    </dgm:pt>
    <dgm:pt modelId="{CD2637ED-D572-44AA-8521-EF6989FDC343}" type="pres">
      <dgm:prSet presAssocID="{A8E49FCB-D82D-4EA4-9B38-99CB4152FA77}" presName="hierRoot2" presStyleCnt="0">
        <dgm:presLayoutVars>
          <dgm:hierBranch/>
        </dgm:presLayoutVars>
      </dgm:prSet>
      <dgm:spPr/>
    </dgm:pt>
    <dgm:pt modelId="{477E4AB4-425F-4B80-9382-E50DF3D10E10}" type="pres">
      <dgm:prSet presAssocID="{A8E49FCB-D82D-4EA4-9B38-99CB4152FA77}" presName="rootComposite" presStyleCnt="0"/>
      <dgm:spPr/>
    </dgm:pt>
    <dgm:pt modelId="{504D6511-E4B2-46AB-93A0-BBAE83FFDA32}" type="pres">
      <dgm:prSet presAssocID="{A8E49FCB-D82D-4EA4-9B38-99CB4152FA77}" presName="rootText" presStyleLbl="node2" presStyleIdx="0" presStyleCnt="6" custLinFactNeighborX="11534" custLinFactNeighborY="1623">
        <dgm:presLayoutVars>
          <dgm:chPref val="3"/>
        </dgm:presLayoutVars>
      </dgm:prSet>
      <dgm:spPr/>
      <dgm:t>
        <a:bodyPr/>
        <a:lstStyle/>
        <a:p>
          <a:endParaRPr lang="en-US"/>
        </a:p>
      </dgm:t>
    </dgm:pt>
    <dgm:pt modelId="{2F08B54E-3401-47EE-B20B-1294D2DE21F7}" type="pres">
      <dgm:prSet presAssocID="{A8E49FCB-D82D-4EA4-9B38-99CB4152FA77}" presName="rootConnector" presStyleLbl="node2" presStyleIdx="0" presStyleCnt="6"/>
      <dgm:spPr/>
      <dgm:t>
        <a:bodyPr/>
        <a:lstStyle/>
        <a:p>
          <a:endParaRPr lang="en-US"/>
        </a:p>
      </dgm:t>
    </dgm:pt>
    <dgm:pt modelId="{7647145F-CC73-4E7B-85CE-53149B0D3AC1}" type="pres">
      <dgm:prSet presAssocID="{A8E49FCB-D82D-4EA4-9B38-99CB4152FA77}" presName="hierChild4" presStyleCnt="0"/>
      <dgm:spPr/>
    </dgm:pt>
    <dgm:pt modelId="{82AA7885-4A0E-41D5-B971-7D65950C5188}" type="pres">
      <dgm:prSet presAssocID="{7F574716-11CA-435E-A582-EEDA61980008}" presName="Name35" presStyleLbl="parChTrans1D3" presStyleIdx="0" presStyleCnt="6"/>
      <dgm:spPr/>
      <dgm:t>
        <a:bodyPr/>
        <a:lstStyle/>
        <a:p>
          <a:endParaRPr lang="en-US"/>
        </a:p>
      </dgm:t>
    </dgm:pt>
    <dgm:pt modelId="{5D3511EA-9491-4D32-AB7E-02145787732C}" type="pres">
      <dgm:prSet presAssocID="{9A964646-9214-4A72-A9DE-CDD30D00FCF6}" presName="hierRoot2" presStyleCnt="0">
        <dgm:presLayoutVars>
          <dgm:hierBranch val="r"/>
        </dgm:presLayoutVars>
      </dgm:prSet>
      <dgm:spPr/>
    </dgm:pt>
    <dgm:pt modelId="{B1CCF013-A57E-4301-AE1A-F78CDD713405}" type="pres">
      <dgm:prSet presAssocID="{9A964646-9214-4A72-A9DE-CDD30D00FCF6}" presName="rootComposite" presStyleCnt="0"/>
      <dgm:spPr/>
    </dgm:pt>
    <dgm:pt modelId="{D26259CF-3DF8-4BB2-920D-BB1309615524}" type="pres">
      <dgm:prSet presAssocID="{9A964646-9214-4A72-A9DE-CDD30D00FCF6}" presName="rootText" presStyleLbl="node3" presStyleIdx="0" presStyleCnt="6" custLinFactNeighborX="11534" custLinFactNeighborY="712">
        <dgm:presLayoutVars>
          <dgm:chPref val="3"/>
        </dgm:presLayoutVars>
      </dgm:prSet>
      <dgm:spPr/>
      <dgm:t>
        <a:bodyPr/>
        <a:lstStyle/>
        <a:p>
          <a:endParaRPr lang="en-US"/>
        </a:p>
      </dgm:t>
    </dgm:pt>
    <dgm:pt modelId="{7BFFBE05-8168-4D98-9FD3-775588C419BF}" type="pres">
      <dgm:prSet presAssocID="{9A964646-9214-4A72-A9DE-CDD30D00FCF6}" presName="rootConnector" presStyleLbl="node3" presStyleIdx="0" presStyleCnt="6"/>
      <dgm:spPr/>
      <dgm:t>
        <a:bodyPr/>
        <a:lstStyle/>
        <a:p>
          <a:endParaRPr lang="en-US"/>
        </a:p>
      </dgm:t>
    </dgm:pt>
    <dgm:pt modelId="{DC7B5105-B4B6-4AE3-B5A0-63A4D7CD9F0C}" type="pres">
      <dgm:prSet presAssocID="{9A964646-9214-4A72-A9DE-CDD30D00FCF6}" presName="hierChild4" presStyleCnt="0"/>
      <dgm:spPr/>
    </dgm:pt>
    <dgm:pt modelId="{9503C1A1-17E9-4B5A-BC25-B0E737C23DE0}" type="pres">
      <dgm:prSet presAssocID="{9A964646-9214-4A72-A9DE-CDD30D00FCF6}" presName="hierChild5" presStyleCnt="0"/>
      <dgm:spPr/>
    </dgm:pt>
    <dgm:pt modelId="{D4C59BEC-1517-4CC6-B9A0-DD86C5DC8902}" type="pres">
      <dgm:prSet presAssocID="{A8E49FCB-D82D-4EA4-9B38-99CB4152FA77}" presName="hierChild5" presStyleCnt="0"/>
      <dgm:spPr/>
    </dgm:pt>
    <dgm:pt modelId="{DFFE8A86-E4DF-49C0-8F3A-979895392BD0}" type="pres">
      <dgm:prSet presAssocID="{60FA80A3-A1CF-47E2-9819-9D798AE3E8B7}" presName="Name35" presStyleLbl="parChTrans1D2" presStyleIdx="1" presStyleCnt="6"/>
      <dgm:spPr/>
      <dgm:t>
        <a:bodyPr/>
        <a:lstStyle/>
        <a:p>
          <a:endParaRPr lang="en-US"/>
        </a:p>
      </dgm:t>
    </dgm:pt>
    <dgm:pt modelId="{A9E9BC0B-876B-462B-868E-0ECE2AB1F41D}" type="pres">
      <dgm:prSet presAssocID="{CB26C6A5-61DB-4CC4-91F9-F4CD8BCB447B}" presName="hierRoot2" presStyleCnt="0">
        <dgm:presLayoutVars>
          <dgm:hierBranch/>
        </dgm:presLayoutVars>
      </dgm:prSet>
      <dgm:spPr/>
    </dgm:pt>
    <dgm:pt modelId="{2DDA7963-D608-48DD-B734-D45F5269D907}" type="pres">
      <dgm:prSet presAssocID="{CB26C6A5-61DB-4CC4-91F9-F4CD8BCB447B}" presName="rootComposite" presStyleCnt="0"/>
      <dgm:spPr/>
    </dgm:pt>
    <dgm:pt modelId="{2C12D5A6-1664-4095-842C-13FB978DD99A}" type="pres">
      <dgm:prSet presAssocID="{CB26C6A5-61DB-4CC4-91F9-F4CD8BCB447B}" presName="rootText" presStyleLbl="node2" presStyleIdx="1" presStyleCnt="6">
        <dgm:presLayoutVars>
          <dgm:chPref val="3"/>
        </dgm:presLayoutVars>
      </dgm:prSet>
      <dgm:spPr/>
      <dgm:t>
        <a:bodyPr/>
        <a:lstStyle/>
        <a:p>
          <a:endParaRPr lang="en-US"/>
        </a:p>
      </dgm:t>
    </dgm:pt>
    <dgm:pt modelId="{2E76A439-CC3C-4CCE-80F9-1AE94D23F558}" type="pres">
      <dgm:prSet presAssocID="{CB26C6A5-61DB-4CC4-91F9-F4CD8BCB447B}" presName="rootConnector" presStyleLbl="node2" presStyleIdx="1" presStyleCnt="6"/>
      <dgm:spPr/>
      <dgm:t>
        <a:bodyPr/>
        <a:lstStyle/>
        <a:p>
          <a:endParaRPr lang="en-US"/>
        </a:p>
      </dgm:t>
    </dgm:pt>
    <dgm:pt modelId="{0293E00A-FF3F-40A0-99BF-D1C07963B8F2}" type="pres">
      <dgm:prSet presAssocID="{CB26C6A5-61DB-4CC4-91F9-F4CD8BCB447B}" presName="hierChild4" presStyleCnt="0"/>
      <dgm:spPr/>
    </dgm:pt>
    <dgm:pt modelId="{6EDCC261-408E-4BC2-848D-A4A034FA6580}" type="pres">
      <dgm:prSet presAssocID="{747356FD-F29C-48B3-AF81-3C7891870355}" presName="Name35" presStyleLbl="parChTrans1D3" presStyleIdx="1" presStyleCnt="6"/>
      <dgm:spPr/>
      <dgm:t>
        <a:bodyPr/>
        <a:lstStyle/>
        <a:p>
          <a:endParaRPr lang="en-US"/>
        </a:p>
      </dgm:t>
    </dgm:pt>
    <dgm:pt modelId="{9FD2C001-2E9D-4EDE-A13D-9A4960E640AA}" type="pres">
      <dgm:prSet presAssocID="{8C686AD3-699F-4C85-90DA-78A86E1CF808}" presName="hierRoot2" presStyleCnt="0">
        <dgm:presLayoutVars>
          <dgm:hierBranch val="r"/>
        </dgm:presLayoutVars>
      </dgm:prSet>
      <dgm:spPr/>
    </dgm:pt>
    <dgm:pt modelId="{A2903781-E227-4971-AECC-A56F273A5B36}" type="pres">
      <dgm:prSet presAssocID="{8C686AD3-699F-4C85-90DA-78A86E1CF808}" presName="rootComposite" presStyleCnt="0"/>
      <dgm:spPr/>
    </dgm:pt>
    <dgm:pt modelId="{201E6E10-6B6A-4FF1-93FD-ABB1D862FE72}" type="pres">
      <dgm:prSet presAssocID="{8C686AD3-699F-4C85-90DA-78A86E1CF808}" presName="rootText" presStyleLbl="node3" presStyleIdx="1" presStyleCnt="6">
        <dgm:presLayoutVars>
          <dgm:chPref val="3"/>
        </dgm:presLayoutVars>
      </dgm:prSet>
      <dgm:spPr/>
      <dgm:t>
        <a:bodyPr/>
        <a:lstStyle/>
        <a:p>
          <a:endParaRPr lang="en-US"/>
        </a:p>
      </dgm:t>
    </dgm:pt>
    <dgm:pt modelId="{733DEB7A-E849-407B-9FFD-0B0128980A3A}" type="pres">
      <dgm:prSet presAssocID="{8C686AD3-699F-4C85-90DA-78A86E1CF808}" presName="rootConnector" presStyleLbl="node3" presStyleIdx="1" presStyleCnt="6"/>
      <dgm:spPr/>
      <dgm:t>
        <a:bodyPr/>
        <a:lstStyle/>
        <a:p>
          <a:endParaRPr lang="en-US"/>
        </a:p>
      </dgm:t>
    </dgm:pt>
    <dgm:pt modelId="{A890DE6E-1D67-4013-8A89-BF58FAAE196F}" type="pres">
      <dgm:prSet presAssocID="{8C686AD3-699F-4C85-90DA-78A86E1CF808}" presName="hierChild4" presStyleCnt="0"/>
      <dgm:spPr/>
    </dgm:pt>
    <dgm:pt modelId="{A02A336B-5714-49DE-AF07-471E6EF74DD2}" type="pres">
      <dgm:prSet presAssocID="{8C686AD3-699F-4C85-90DA-78A86E1CF808}" presName="hierChild5" presStyleCnt="0"/>
      <dgm:spPr/>
    </dgm:pt>
    <dgm:pt modelId="{24A663E1-BF4C-4920-B007-1192D0FB1D1C}" type="pres">
      <dgm:prSet presAssocID="{CB26C6A5-61DB-4CC4-91F9-F4CD8BCB447B}" presName="hierChild5" presStyleCnt="0"/>
      <dgm:spPr/>
    </dgm:pt>
    <dgm:pt modelId="{5E27DBEA-5B88-40CD-842F-D3C8E8D39B45}" type="pres">
      <dgm:prSet presAssocID="{8D64BBA2-B6AE-4CA1-A34C-47491F01B7DA}" presName="Name35" presStyleLbl="parChTrans1D2" presStyleIdx="2" presStyleCnt="6"/>
      <dgm:spPr/>
      <dgm:t>
        <a:bodyPr/>
        <a:lstStyle/>
        <a:p>
          <a:endParaRPr lang="en-US"/>
        </a:p>
      </dgm:t>
    </dgm:pt>
    <dgm:pt modelId="{A5629E26-AD05-4375-884D-BABD88E8A643}" type="pres">
      <dgm:prSet presAssocID="{9D79DA33-28CD-492E-B732-812758E58966}" presName="hierRoot2" presStyleCnt="0">
        <dgm:presLayoutVars>
          <dgm:hierBranch/>
        </dgm:presLayoutVars>
      </dgm:prSet>
      <dgm:spPr/>
    </dgm:pt>
    <dgm:pt modelId="{2AB2BA17-2EBC-4C6E-AC51-D451E64093C4}" type="pres">
      <dgm:prSet presAssocID="{9D79DA33-28CD-492E-B732-812758E58966}" presName="rootComposite" presStyleCnt="0"/>
      <dgm:spPr/>
    </dgm:pt>
    <dgm:pt modelId="{96943FE0-A2CB-4F82-8E54-8417D81E1785}" type="pres">
      <dgm:prSet presAssocID="{9D79DA33-28CD-492E-B732-812758E58966}" presName="rootText" presStyleLbl="node2" presStyleIdx="2" presStyleCnt="6">
        <dgm:presLayoutVars>
          <dgm:chPref val="3"/>
        </dgm:presLayoutVars>
      </dgm:prSet>
      <dgm:spPr/>
      <dgm:t>
        <a:bodyPr/>
        <a:lstStyle/>
        <a:p>
          <a:endParaRPr lang="en-US"/>
        </a:p>
      </dgm:t>
    </dgm:pt>
    <dgm:pt modelId="{C8B53EB0-402A-48EE-9C1F-64C28B7C5B6D}" type="pres">
      <dgm:prSet presAssocID="{9D79DA33-28CD-492E-B732-812758E58966}" presName="rootConnector" presStyleLbl="node2" presStyleIdx="2" presStyleCnt="6"/>
      <dgm:spPr/>
      <dgm:t>
        <a:bodyPr/>
        <a:lstStyle/>
        <a:p>
          <a:endParaRPr lang="en-US"/>
        </a:p>
      </dgm:t>
    </dgm:pt>
    <dgm:pt modelId="{593FF7E2-8DC1-405A-A256-9CD710F70592}" type="pres">
      <dgm:prSet presAssocID="{9D79DA33-28CD-492E-B732-812758E58966}" presName="hierChild4" presStyleCnt="0"/>
      <dgm:spPr/>
    </dgm:pt>
    <dgm:pt modelId="{053E2300-5FA2-43F5-9867-C3E024CE3D02}" type="pres">
      <dgm:prSet presAssocID="{F56C6A5A-BF4E-4375-BE1E-67A1ADFCC856}" presName="Name35" presStyleLbl="parChTrans1D3" presStyleIdx="2" presStyleCnt="6"/>
      <dgm:spPr/>
      <dgm:t>
        <a:bodyPr/>
        <a:lstStyle/>
        <a:p>
          <a:endParaRPr lang="en-US"/>
        </a:p>
      </dgm:t>
    </dgm:pt>
    <dgm:pt modelId="{D670B2B7-1E9E-47FB-9D65-6F79C8C06770}" type="pres">
      <dgm:prSet presAssocID="{074486E0-C515-4E1B-8B9E-01EE36BBB95A}" presName="hierRoot2" presStyleCnt="0">
        <dgm:presLayoutVars>
          <dgm:hierBranch val="r"/>
        </dgm:presLayoutVars>
      </dgm:prSet>
      <dgm:spPr/>
    </dgm:pt>
    <dgm:pt modelId="{215A3F84-75E3-46C6-88B7-34867714381D}" type="pres">
      <dgm:prSet presAssocID="{074486E0-C515-4E1B-8B9E-01EE36BBB95A}" presName="rootComposite" presStyleCnt="0"/>
      <dgm:spPr/>
    </dgm:pt>
    <dgm:pt modelId="{4DE5EB8D-960D-4B01-82E6-C49119851C18}" type="pres">
      <dgm:prSet presAssocID="{074486E0-C515-4E1B-8B9E-01EE36BBB95A}" presName="rootText" presStyleLbl="node3" presStyleIdx="2" presStyleCnt="6">
        <dgm:presLayoutVars>
          <dgm:chPref val="3"/>
        </dgm:presLayoutVars>
      </dgm:prSet>
      <dgm:spPr/>
      <dgm:t>
        <a:bodyPr/>
        <a:lstStyle/>
        <a:p>
          <a:endParaRPr lang="en-US"/>
        </a:p>
      </dgm:t>
    </dgm:pt>
    <dgm:pt modelId="{A89A9875-7973-48DE-888B-766C1A12100C}" type="pres">
      <dgm:prSet presAssocID="{074486E0-C515-4E1B-8B9E-01EE36BBB95A}" presName="rootConnector" presStyleLbl="node3" presStyleIdx="2" presStyleCnt="6"/>
      <dgm:spPr/>
      <dgm:t>
        <a:bodyPr/>
        <a:lstStyle/>
        <a:p>
          <a:endParaRPr lang="en-US"/>
        </a:p>
      </dgm:t>
    </dgm:pt>
    <dgm:pt modelId="{BF9836CB-6B7C-4644-BE2A-5F5199F87001}" type="pres">
      <dgm:prSet presAssocID="{074486E0-C515-4E1B-8B9E-01EE36BBB95A}" presName="hierChild4" presStyleCnt="0"/>
      <dgm:spPr/>
    </dgm:pt>
    <dgm:pt modelId="{AA1AA30A-4F71-4BE6-97EA-77BDA28FD216}" type="pres">
      <dgm:prSet presAssocID="{074486E0-C515-4E1B-8B9E-01EE36BBB95A}" presName="hierChild5" presStyleCnt="0"/>
      <dgm:spPr/>
    </dgm:pt>
    <dgm:pt modelId="{9607249F-4C04-492F-9551-BB86C47941C8}" type="pres">
      <dgm:prSet presAssocID="{9D79DA33-28CD-492E-B732-812758E58966}" presName="hierChild5" presStyleCnt="0"/>
      <dgm:spPr/>
    </dgm:pt>
    <dgm:pt modelId="{58F88027-1BF8-4288-93D0-C3F73B88D005}" type="pres">
      <dgm:prSet presAssocID="{F12C83C6-8293-4A87-B423-3855CDB71F54}" presName="Name35" presStyleLbl="parChTrans1D2" presStyleIdx="3" presStyleCnt="6"/>
      <dgm:spPr/>
      <dgm:t>
        <a:bodyPr/>
        <a:lstStyle/>
        <a:p>
          <a:endParaRPr lang="en-US"/>
        </a:p>
      </dgm:t>
    </dgm:pt>
    <dgm:pt modelId="{9882AB0B-CEA6-414A-B64B-1C7ACA6337D3}" type="pres">
      <dgm:prSet presAssocID="{A755BD4B-BB5F-430A-80D9-EB20B72F50A0}" presName="hierRoot2" presStyleCnt="0">
        <dgm:presLayoutVars>
          <dgm:hierBranch/>
        </dgm:presLayoutVars>
      </dgm:prSet>
      <dgm:spPr/>
    </dgm:pt>
    <dgm:pt modelId="{D9E5443E-2BF2-4481-940D-D4DF25DD0FBF}" type="pres">
      <dgm:prSet presAssocID="{A755BD4B-BB5F-430A-80D9-EB20B72F50A0}" presName="rootComposite" presStyleCnt="0"/>
      <dgm:spPr/>
    </dgm:pt>
    <dgm:pt modelId="{AECB4584-FBB5-4D8D-B647-6563E64BF785}" type="pres">
      <dgm:prSet presAssocID="{A755BD4B-BB5F-430A-80D9-EB20B72F50A0}" presName="rootText" presStyleLbl="node2" presStyleIdx="3" presStyleCnt="6">
        <dgm:presLayoutVars>
          <dgm:chPref val="3"/>
        </dgm:presLayoutVars>
      </dgm:prSet>
      <dgm:spPr/>
      <dgm:t>
        <a:bodyPr/>
        <a:lstStyle/>
        <a:p>
          <a:endParaRPr lang="en-US"/>
        </a:p>
      </dgm:t>
    </dgm:pt>
    <dgm:pt modelId="{3D45F6DA-A618-4B7E-9715-5CE4710CEC89}" type="pres">
      <dgm:prSet presAssocID="{A755BD4B-BB5F-430A-80D9-EB20B72F50A0}" presName="rootConnector" presStyleLbl="node2" presStyleIdx="3" presStyleCnt="6"/>
      <dgm:spPr/>
      <dgm:t>
        <a:bodyPr/>
        <a:lstStyle/>
        <a:p>
          <a:endParaRPr lang="en-US"/>
        </a:p>
      </dgm:t>
    </dgm:pt>
    <dgm:pt modelId="{63C36A62-2650-44D1-9E79-274A84C441CB}" type="pres">
      <dgm:prSet presAssocID="{A755BD4B-BB5F-430A-80D9-EB20B72F50A0}" presName="hierChild4" presStyleCnt="0"/>
      <dgm:spPr/>
    </dgm:pt>
    <dgm:pt modelId="{C1953632-A3BB-4EE7-AED9-A5B04E081E6F}" type="pres">
      <dgm:prSet presAssocID="{0EED0E67-FBA0-4E70-B2C8-815CFA43B65D}" presName="Name35" presStyleLbl="parChTrans1D3" presStyleIdx="3" presStyleCnt="6"/>
      <dgm:spPr/>
      <dgm:t>
        <a:bodyPr/>
        <a:lstStyle/>
        <a:p>
          <a:endParaRPr lang="en-US"/>
        </a:p>
      </dgm:t>
    </dgm:pt>
    <dgm:pt modelId="{60943AC0-6A59-4AD0-AC85-77BE7CA77018}" type="pres">
      <dgm:prSet presAssocID="{0E3DF9C3-348D-4C76-8B8E-5FD3AA2D1D53}" presName="hierRoot2" presStyleCnt="0">
        <dgm:presLayoutVars>
          <dgm:hierBranch val="r"/>
        </dgm:presLayoutVars>
      </dgm:prSet>
      <dgm:spPr/>
    </dgm:pt>
    <dgm:pt modelId="{7DE04706-F4EB-4EAD-92F3-CAD3A46DB697}" type="pres">
      <dgm:prSet presAssocID="{0E3DF9C3-348D-4C76-8B8E-5FD3AA2D1D53}" presName="rootComposite" presStyleCnt="0"/>
      <dgm:spPr/>
    </dgm:pt>
    <dgm:pt modelId="{706926F5-FD60-466D-B019-57728305D171}" type="pres">
      <dgm:prSet presAssocID="{0E3DF9C3-348D-4C76-8B8E-5FD3AA2D1D53}" presName="rootText" presStyleLbl="node3" presStyleIdx="3" presStyleCnt="6">
        <dgm:presLayoutVars>
          <dgm:chPref val="3"/>
        </dgm:presLayoutVars>
      </dgm:prSet>
      <dgm:spPr/>
      <dgm:t>
        <a:bodyPr/>
        <a:lstStyle/>
        <a:p>
          <a:endParaRPr lang="en-US"/>
        </a:p>
      </dgm:t>
    </dgm:pt>
    <dgm:pt modelId="{4AA46FA1-D6DB-44C0-A49D-985E76845450}" type="pres">
      <dgm:prSet presAssocID="{0E3DF9C3-348D-4C76-8B8E-5FD3AA2D1D53}" presName="rootConnector" presStyleLbl="node3" presStyleIdx="3" presStyleCnt="6"/>
      <dgm:spPr/>
      <dgm:t>
        <a:bodyPr/>
        <a:lstStyle/>
        <a:p>
          <a:endParaRPr lang="en-US"/>
        </a:p>
      </dgm:t>
    </dgm:pt>
    <dgm:pt modelId="{C1F8A790-0F76-4B25-A730-0EC531B0CEA7}" type="pres">
      <dgm:prSet presAssocID="{0E3DF9C3-348D-4C76-8B8E-5FD3AA2D1D53}" presName="hierChild4" presStyleCnt="0"/>
      <dgm:spPr/>
    </dgm:pt>
    <dgm:pt modelId="{07B7B2A0-5D0C-481D-B9B5-59F3418D216C}" type="pres">
      <dgm:prSet presAssocID="{0E3DF9C3-348D-4C76-8B8E-5FD3AA2D1D53}" presName="hierChild5" presStyleCnt="0"/>
      <dgm:spPr/>
    </dgm:pt>
    <dgm:pt modelId="{F7028658-4454-4238-BEBB-A902013988CF}" type="pres">
      <dgm:prSet presAssocID="{A755BD4B-BB5F-430A-80D9-EB20B72F50A0}" presName="hierChild5" presStyleCnt="0"/>
      <dgm:spPr/>
    </dgm:pt>
    <dgm:pt modelId="{E6256C55-83AE-4CF8-BDCB-BE60C3232A72}" type="pres">
      <dgm:prSet presAssocID="{53A146BF-E57B-4F3D-86D8-A387DD3718A7}" presName="Name35" presStyleLbl="parChTrans1D2" presStyleIdx="4" presStyleCnt="6"/>
      <dgm:spPr/>
      <dgm:t>
        <a:bodyPr/>
        <a:lstStyle/>
        <a:p>
          <a:endParaRPr lang="en-US"/>
        </a:p>
      </dgm:t>
    </dgm:pt>
    <dgm:pt modelId="{23931624-790A-4EF3-B4F6-FFFE061FEE66}" type="pres">
      <dgm:prSet presAssocID="{4A0AEBF0-115B-4300-B1D3-7D777D0C0970}" presName="hierRoot2" presStyleCnt="0">
        <dgm:presLayoutVars>
          <dgm:hierBranch/>
        </dgm:presLayoutVars>
      </dgm:prSet>
      <dgm:spPr/>
    </dgm:pt>
    <dgm:pt modelId="{5D08972F-B202-4D54-AC9C-86F92EDAB1D1}" type="pres">
      <dgm:prSet presAssocID="{4A0AEBF0-115B-4300-B1D3-7D777D0C0970}" presName="rootComposite" presStyleCnt="0"/>
      <dgm:spPr/>
    </dgm:pt>
    <dgm:pt modelId="{C6602281-CDF2-44A7-9DCA-A0FECDF8FC6A}" type="pres">
      <dgm:prSet presAssocID="{4A0AEBF0-115B-4300-B1D3-7D777D0C0970}" presName="rootText" presStyleLbl="node2" presStyleIdx="4" presStyleCnt="6">
        <dgm:presLayoutVars>
          <dgm:chPref val="3"/>
        </dgm:presLayoutVars>
      </dgm:prSet>
      <dgm:spPr/>
      <dgm:t>
        <a:bodyPr/>
        <a:lstStyle/>
        <a:p>
          <a:endParaRPr lang="en-US"/>
        </a:p>
      </dgm:t>
    </dgm:pt>
    <dgm:pt modelId="{F1F41BE4-4E99-461E-A260-F19070F5AEF8}" type="pres">
      <dgm:prSet presAssocID="{4A0AEBF0-115B-4300-B1D3-7D777D0C0970}" presName="rootConnector" presStyleLbl="node2" presStyleIdx="4" presStyleCnt="6"/>
      <dgm:spPr/>
      <dgm:t>
        <a:bodyPr/>
        <a:lstStyle/>
        <a:p>
          <a:endParaRPr lang="en-US"/>
        </a:p>
      </dgm:t>
    </dgm:pt>
    <dgm:pt modelId="{E0DD7C71-86BF-4172-A09E-4436D56AD3BE}" type="pres">
      <dgm:prSet presAssocID="{4A0AEBF0-115B-4300-B1D3-7D777D0C0970}" presName="hierChild4" presStyleCnt="0"/>
      <dgm:spPr/>
    </dgm:pt>
    <dgm:pt modelId="{A1FED0E4-A93D-4B39-9A4B-5453938AB4DD}" type="pres">
      <dgm:prSet presAssocID="{26186F9B-879F-4147-9119-F1445E878FC5}" presName="Name35" presStyleLbl="parChTrans1D3" presStyleIdx="4" presStyleCnt="6"/>
      <dgm:spPr/>
      <dgm:t>
        <a:bodyPr/>
        <a:lstStyle/>
        <a:p>
          <a:endParaRPr lang="en-US"/>
        </a:p>
      </dgm:t>
    </dgm:pt>
    <dgm:pt modelId="{251E33A1-3A51-4A92-8819-9A0FA8293EB2}" type="pres">
      <dgm:prSet presAssocID="{DA753497-CDAB-4BD8-B154-D7F3276FA0D6}" presName="hierRoot2" presStyleCnt="0">
        <dgm:presLayoutVars>
          <dgm:hierBranch val="r"/>
        </dgm:presLayoutVars>
      </dgm:prSet>
      <dgm:spPr/>
    </dgm:pt>
    <dgm:pt modelId="{C4F9E118-41AD-4672-B92E-E56DFC6DFEA5}" type="pres">
      <dgm:prSet presAssocID="{DA753497-CDAB-4BD8-B154-D7F3276FA0D6}" presName="rootComposite" presStyleCnt="0"/>
      <dgm:spPr/>
    </dgm:pt>
    <dgm:pt modelId="{8E9A241D-2335-499D-ABB4-517309F573D5}" type="pres">
      <dgm:prSet presAssocID="{DA753497-CDAB-4BD8-B154-D7F3276FA0D6}" presName="rootText" presStyleLbl="node3" presStyleIdx="4" presStyleCnt="6">
        <dgm:presLayoutVars>
          <dgm:chPref val="3"/>
        </dgm:presLayoutVars>
      </dgm:prSet>
      <dgm:spPr/>
      <dgm:t>
        <a:bodyPr/>
        <a:lstStyle/>
        <a:p>
          <a:endParaRPr lang="en-US"/>
        </a:p>
      </dgm:t>
    </dgm:pt>
    <dgm:pt modelId="{BA66B58A-4835-491C-8AA1-F6C1FDF3EA68}" type="pres">
      <dgm:prSet presAssocID="{DA753497-CDAB-4BD8-B154-D7F3276FA0D6}" presName="rootConnector" presStyleLbl="node3" presStyleIdx="4" presStyleCnt="6"/>
      <dgm:spPr/>
      <dgm:t>
        <a:bodyPr/>
        <a:lstStyle/>
        <a:p>
          <a:endParaRPr lang="en-US"/>
        </a:p>
      </dgm:t>
    </dgm:pt>
    <dgm:pt modelId="{960A5643-BA25-4902-B40D-517C24F47B01}" type="pres">
      <dgm:prSet presAssocID="{DA753497-CDAB-4BD8-B154-D7F3276FA0D6}" presName="hierChild4" presStyleCnt="0"/>
      <dgm:spPr/>
    </dgm:pt>
    <dgm:pt modelId="{C7B2A26C-6AAE-495D-B7BC-7D504C78134B}" type="pres">
      <dgm:prSet presAssocID="{DA753497-CDAB-4BD8-B154-D7F3276FA0D6}" presName="hierChild5" presStyleCnt="0"/>
      <dgm:spPr/>
    </dgm:pt>
    <dgm:pt modelId="{C894AA3D-91FE-45D0-A18F-1CB60225BA44}" type="pres">
      <dgm:prSet presAssocID="{4A0AEBF0-115B-4300-B1D3-7D777D0C0970}" presName="hierChild5" presStyleCnt="0"/>
      <dgm:spPr/>
    </dgm:pt>
    <dgm:pt modelId="{F76E8859-BF45-4362-8F04-4D176A907AE6}" type="pres">
      <dgm:prSet presAssocID="{021B481C-1764-4BEC-8718-60B5F253990B}" presName="Name35" presStyleLbl="parChTrans1D2" presStyleIdx="5" presStyleCnt="6"/>
      <dgm:spPr/>
      <dgm:t>
        <a:bodyPr/>
        <a:lstStyle/>
        <a:p>
          <a:endParaRPr lang="en-US"/>
        </a:p>
      </dgm:t>
    </dgm:pt>
    <dgm:pt modelId="{B1BE8673-1630-4CA4-BBEE-D9F95395A2C9}" type="pres">
      <dgm:prSet presAssocID="{E1F6373D-6FEC-44AB-900A-85430D65AF7E}" presName="hierRoot2" presStyleCnt="0">
        <dgm:presLayoutVars>
          <dgm:hierBranch/>
        </dgm:presLayoutVars>
      </dgm:prSet>
      <dgm:spPr/>
    </dgm:pt>
    <dgm:pt modelId="{85F94AF6-3E00-4530-BF59-3955C134F2EB}" type="pres">
      <dgm:prSet presAssocID="{E1F6373D-6FEC-44AB-900A-85430D65AF7E}" presName="rootComposite" presStyleCnt="0"/>
      <dgm:spPr/>
    </dgm:pt>
    <dgm:pt modelId="{02BB2C44-58D6-434D-A35E-98EC324390AA}" type="pres">
      <dgm:prSet presAssocID="{E1F6373D-6FEC-44AB-900A-85430D65AF7E}" presName="rootText" presStyleLbl="node2" presStyleIdx="5" presStyleCnt="6" custLinFactNeighborX="-11472" custLinFactNeighborY="1623">
        <dgm:presLayoutVars>
          <dgm:chPref val="3"/>
        </dgm:presLayoutVars>
      </dgm:prSet>
      <dgm:spPr/>
      <dgm:t>
        <a:bodyPr/>
        <a:lstStyle/>
        <a:p>
          <a:endParaRPr lang="en-US"/>
        </a:p>
      </dgm:t>
    </dgm:pt>
    <dgm:pt modelId="{53F6BC2B-E719-456D-977F-913CA43DDE5E}" type="pres">
      <dgm:prSet presAssocID="{E1F6373D-6FEC-44AB-900A-85430D65AF7E}" presName="rootConnector" presStyleLbl="node2" presStyleIdx="5" presStyleCnt="6"/>
      <dgm:spPr/>
      <dgm:t>
        <a:bodyPr/>
        <a:lstStyle/>
        <a:p>
          <a:endParaRPr lang="en-US"/>
        </a:p>
      </dgm:t>
    </dgm:pt>
    <dgm:pt modelId="{CE41FD72-14E1-46A9-8003-27C451FB3137}" type="pres">
      <dgm:prSet presAssocID="{E1F6373D-6FEC-44AB-900A-85430D65AF7E}" presName="hierChild4" presStyleCnt="0"/>
      <dgm:spPr/>
    </dgm:pt>
    <dgm:pt modelId="{919A1AB7-EF74-4A72-B477-EBF12E9DCBA4}" type="pres">
      <dgm:prSet presAssocID="{A5B6539E-C522-4250-82CD-3564D3B0CF69}" presName="Name35" presStyleLbl="parChTrans1D3" presStyleIdx="5" presStyleCnt="6"/>
      <dgm:spPr/>
      <dgm:t>
        <a:bodyPr/>
        <a:lstStyle/>
        <a:p>
          <a:endParaRPr lang="en-US"/>
        </a:p>
      </dgm:t>
    </dgm:pt>
    <dgm:pt modelId="{4C2D81D3-9A88-4ACE-9423-CB5F1BE19959}" type="pres">
      <dgm:prSet presAssocID="{6D15AE76-FEB4-4112-B370-0892445BC916}" presName="hierRoot2" presStyleCnt="0">
        <dgm:presLayoutVars>
          <dgm:hierBranch val="r"/>
        </dgm:presLayoutVars>
      </dgm:prSet>
      <dgm:spPr/>
    </dgm:pt>
    <dgm:pt modelId="{401F9F25-AB87-47EE-AE80-835461B6251A}" type="pres">
      <dgm:prSet presAssocID="{6D15AE76-FEB4-4112-B370-0892445BC916}" presName="rootComposite" presStyleCnt="0"/>
      <dgm:spPr/>
    </dgm:pt>
    <dgm:pt modelId="{9123EB2B-AEB1-4EEA-8D5D-E82A7C26B6BD}" type="pres">
      <dgm:prSet presAssocID="{6D15AE76-FEB4-4112-B370-0892445BC916}" presName="rootText" presStyleLbl="node3" presStyleIdx="5" presStyleCnt="6" custLinFactNeighborX="-11472" custLinFactNeighborY="712">
        <dgm:presLayoutVars>
          <dgm:chPref val="3"/>
        </dgm:presLayoutVars>
      </dgm:prSet>
      <dgm:spPr/>
      <dgm:t>
        <a:bodyPr/>
        <a:lstStyle/>
        <a:p>
          <a:endParaRPr lang="en-US"/>
        </a:p>
      </dgm:t>
    </dgm:pt>
    <dgm:pt modelId="{3EB8807A-7856-41BD-99A5-606840E3BD83}" type="pres">
      <dgm:prSet presAssocID="{6D15AE76-FEB4-4112-B370-0892445BC916}" presName="rootConnector" presStyleLbl="node3" presStyleIdx="5" presStyleCnt="6"/>
      <dgm:spPr/>
      <dgm:t>
        <a:bodyPr/>
        <a:lstStyle/>
        <a:p>
          <a:endParaRPr lang="en-US"/>
        </a:p>
      </dgm:t>
    </dgm:pt>
    <dgm:pt modelId="{F0268118-4C8C-40A2-B3A7-664B800976FB}" type="pres">
      <dgm:prSet presAssocID="{6D15AE76-FEB4-4112-B370-0892445BC916}" presName="hierChild4" presStyleCnt="0"/>
      <dgm:spPr/>
    </dgm:pt>
    <dgm:pt modelId="{8C548039-75E7-46E5-BFB8-1E34808F2ECA}" type="pres">
      <dgm:prSet presAssocID="{6D15AE76-FEB4-4112-B370-0892445BC916}" presName="hierChild5" presStyleCnt="0"/>
      <dgm:spPr/>
    </dgm:pt>
    <dgm:pt modelId="{28B0B5EB-4F74-4A4F-A871-65661917ED08}" type="pres">
      <dgm:prSet presAssocID="{E1F6373D-6FEC-44AB-900A-85430D65AF7E}" presName="hierChild5" presStyleCnt="0"/>
      <dgm:spPr/>
    </dgm:pt>
    <dgm:pt modelId="{ABDB2E05-C4B0-4DC9-B833-8A36919EE727}" type="pres">
      <dgm:prSet presAssocID="{75B5245D-3D89-4968-971B-8F5CA2B14116}" presName="hierChild3" presStyleCnt="0"/>
      <dgm:spPr/>
    </dgm:pt>
    <dgm:pt modelId="{BDB93099-4DCF-4B5A-B48E-0D6924875D70}" type="pres">
      <dgm:prSet presAssocID="{C9015D99-AE7D-4D91-B211-F67CC11A88E5}" presName="hierRoot1" presStyleCnt="0">
        <dgm:presLayoutVars>
          <dgm:hierBranch val="init"/>
        </dgm:presLayoutVars>
      </dgm:prSet>
      <dgm:spPr/>
    </dgm:pt>
    <dgm:pt modelId="{45CC2A5F-AD34-4E50-8799-DDB633F05993}" type="pres">
      <dgm:prSet presAssocID="{C9015D99-AE7D-4D91-B211-F67CC11A88E5}" presName="rootComposite1" presStyleCnt="0"/>
      <dgm:spPr/>
    </dgm:pt>
    <dgm:pt modelId="{36E7F7DE-4A0E-4821-967B-B4C3C0923103}" type="pres">
      <dgm:prSet presAssocID="{C9015D99-AE7D-4D91-B211-F67CC11A88E5}" presName="rootText1" presStyleLbl="node0" presStyleIdx="1" presStyleCnt="3">
        <dgm:presLayoutVars>
          <dgm:chPref val="3"/>
        </dgm:presLayoutVars>
      </dgm:prSet>
      <dgm:spPr/>
      <dgm:t>
        <a:bodyPr/>
        <a:lstStyle/>
        <a:p>
          <a:endParaRPr lang="en-US"/>
        </a:p>
      </dgm:t>
    </dgm:pt>
    <dgm:pt modelId="{2D78D6B3-18F2-44AB-85BD-3B6AF22DC7E6}" type="pres">
      <dgm:prSet presAssocID="{C9015D99-AE7D-4D91-B211-F67CC11A88E5}" presName="rootConnector1" presStyleLbl="node1" presStyleIdx="0" presStyleCnt="0"/>
      <dgm:spPr/>
      <dgm:t>
        <a:bodyPr/>
        <a:lstStyle/>
        <a:p>
          <a:endParaRPr lang="en-US"/>
        </a:p>
      </dgm:t>
    </dgm:pt>
    <dgm:pt modelId="{BCD7124D-6C3A-4A8C-9E7B-AC73A604D7BF}" type="pres">
      <dgm:prSet presAssocID="{C9015D99-AE7D-4D91-B211-F67CC11A88E5}" presName="hierChild2" presStyleCnt="0"/>
      <dgm:spPr/>
    </dgm:pt>
    <dgm:pt modelId="{91ABFD43-DFE6-4BC8-BD05-1E9C868751BD}" type="pres">
      <dgm:prSet presAssocID="{C9015D99-AE7D-4D91-B211-F67CC11A88E5}" presName="hierChild3" presStyleCnt="0"/>
      <dgm:spPr/>
    </dgm:pt>
    <dgm:pt modelId="{11A7E685-460A-4D3D-B9D8-54678D2DF92B}" type="pres">
      <dgm:prSet presAssocID="{FB52A567-0F60-4839-9C12-E9858CA025AA}" presName="hierRoot1" presStyleCnt="0">
        <dgm:presLayoutVars>
          <dgm:hierBranch val="init"/>
        </dgm:presLayoutVars>
      </dgm:prSet>
      <dgm:spPr/>
    </dgm:pt>
    <dgm:pt modelId="{945586C9-5217-4269-AB1B-D15CBC69212B}" type="pres">
      <dgm:prSet presAssocID="{FB52A567-0F60-4839-9C12-E9858CA025AA}" presName="rootComposite1" presStyleCnt="0"/>
      <dgm:spPr/>
    </dgm:pt>
    <dgm:pt modelId="{13A72B34-D4A3-4D52-8525-C81C8E708315}" type="pres">
      <dgm:prSet presAssocID="{FB52A567-0F60-4839-9C12-E9858CA025AA}" presName="rootText1" presStyleLbl="node0" presStyleIdx="2" presStyleCnt="3" custAng="0" custScaleX="96004" custScaleY="94932" custLinFactX="-156604" custLinFactNeighborX="-200000" custLinFactNeighborY="2534">
        <dgm:presLayoutVars>
          <dgm:chPref val="3"/>
        </dgm:presLayoutVars>
      </dgm:prSet>
      <dgm:spPr/>
      <dgm:t>
        <a:bodyPr/>
        <a:lstStyle/>
        <a:p>
          <a:endParaRPr lang="en-US"/>
        </a:p>
      </dgm:t>
    </dgm:pt>
    <dgm:pt modelId="{CE0D7F9F-4590-40D6-9D48-2BE8709C0DC9}" type="pres">
      <dgm:prSet presAssocID="{FB52A567-0F60-4839-9C12-E9858CA025AA}" presName="rootConnector1" presStyleLbl="node1" presStyleIdx="0" presStyleCnt="0"/>
      <dgm:spPr/>
      <dgm:t>
        <a:bodyPr/>
        <a:lstStyle/>
        <a:p>
          <a:endParaRPr lang="en-US"/>
        </a:p>
      </dgm:t>
    </dgm:pt>
    <dgm:pt modelId="{30EA4869-227A-439D-9655-A51A72706152}" type="pres">
      <dgm:prSet presAssocID="{FB52A567-0F60-4839-9C12-E9858CA025AA}" presName="hierChild2" presStyleCnt="0"/>
      <dgm:spPr/>
    </dgm:pt>
    <dgm:pt modelId="{6DE646DA-E52E-4516-949C-656BFAEB4827}" type="pres">
      <dgm:prSet presAssocID="{FB52A567-0F60-4839-9C12-E9858CA025AA}" presName="hierChild3" presStyleCnt="0"/>
      <dgm:spPr/>
    </dgm:pt>
  </dgm:ptLst>
  <dgm:cxnLst>
    <dgm:cxn modelId="{22EE8414-6201-4497-8C98-764A2C3B6706}" type="presOf" srcId="{9A964646-9214-4A72-A9DE-CDD30D00FCF6}" destId="{D26259CF-3DF8-4BB2-920D-BB1309615524}" srcOrd="0" destOrd="0" presId="urn:microsoft.com/office/officeart/2005/8/layout/orgChart1"/>
    <dgm:cxn modelId="{7DA95273-68B8-44D8-A901-8CE4FA2B8E61}" type="presOf" srcId="{4A0AEBF0-115B-4300-B1D3-7D777D0C0970}" destId="{C6602281-CDF2-44A7-9DCA-A0FECDF8FC6A}" srcOrd="0" destOrd="0" presId="urn:microsoft.com/office/officeart/2005/8/layout/orgChart1"/>
    <dgm:cxn modelId="{41399E5B-2B23-4CE7-8C2A-8B5BE5F2F7D6}" type="presOf" srcId="{0E3DF9C3-348D-4C76-8B8E-5FD3AA2D1D53}" destId="{706926F5-FD60-466D-B019-57728305D171}" srcOrd="0" destOrd="0" presId="urn:microsoft.com/office/officeart/2005/8/layout/orgChart1"/>
    <dgm:cxn modelId="{C2A58EAC-2C3E-45D4-8AC3-154618A2D11D}" type="presOf" srcId="{60FA80A3-A1CF-47E2-9819-9D798AE3E8B7}" destId="{DFFE8A86-E4DF-49C0-8F3A-979895392BD0}" srcOrd="0" destOrd="0" presId="urn:microsoft.com/office/officeart/2005/8/layout/orgChart1"/>
    <dgm:cxn modelId="{116F9859-158F-4AB0-B09B-BB8FE853213C}" type="presOf" srcId="{C9015D99-AE7D-4D91-B211-F67CC11A88E5}" destId="{36E7F7DE-4A0E-4821-967B-B4C3C0923103}" srcOrd="0" destOrd="0" presId="urn:microsoft.com/office/officeart/2005/8/layout/orgChart1"/>
    <dgm:cxn modelId="{C5847155-ED69-4F86-BC95-AA421244E21B}" srcId="{75B5245D-3D89-4968-971B-8F5CA2B14116}" destId="{9D79DA33-28CD-492E-B732-812758E58966}" srcOrd="2" destOrd="0" parTransId="{8D64BBA2-B6AE-4CA1-A34C-47491F01B7DA}" sibTransId="{0DF1FE00-0B0E-4270-AFAF-A35EAB951535}"/>
    <dgm:cxn modelId="{02D0EE1B-D47D-41CC-9FF4-A417C3B2F9DC}" type="presOf" srcId="{DA753497-CDAB-4BD8-B154-D7F3276FA0D6}" destId="{8E9A241D-2335-499D-ABB4-517309F573D5}" srcOrd="0" destOrd="0" presId="urn:microsoft.com/office/officeart/2005/8/layout/orgChart1"/>
    <dgm:cxn modelId="{82BE3554-73D3-488A-8039-AB5A1EB57A17}" srcId="{CB26C6A5-61DB-4CC4-91F9-F4CD8BCB447B}" destId="{8C686AD3-699F-4C85-90DA-78A86E1CF808}" srcOrd="0" destOrd="0" parTransId="{747356FD-F29C-48B3-AF81-3C7891870355}" sibTransId="{D9A8ABEB-F330-4D6D-9E42-0956509DBA31}"/>
    <dgm:cxn modelId="{6943A6CA-E6D6-4F27-B3BA-877E0B973BD5}" type="presOf" srcId="{0E3DF9C3-348D-4C76-8B8E-5FD3AA2D1D53}" destId="{4AA46FA1-D6DB-44C0-A49D-985E76845450}" srcOrd="1" destOrd="0" presId="urn:microsoft.com/office/officeart/2005/8/layout/orgChart1"/>
    <dgm:cxn modelId="{5717478C-9184-4BA0-8391-1BF01AD2BE70}" type="presOf" srcId="{7F574716-11CA-435E-A582-EEDA61980008}" destId="{82AA7885-4A0E-41D5-B971-7D65950C5188}" srcOrd="0" destOrd="0" presId="urn:microsoft.com/office/officeart/2005/8/layout/orgChart1"/>
    <dgm:cxn modelId="{F4C6F325-70FB-4F21-B54B-7BDFBF18B045}" type="presOf" srcId="{DA753497-CDAB-4BD8-B154-D7F3276FA0D6}" destId="{BA66B58A-4835-491C-8AA1-F6C1FDF3EA68}" srcOrd="1" destOrd="0" presId="urn:microsoft.com/office/officeart/2005/8/layout/orgChart1"/>
    <dgm:cxn modelId="{74687A3C-324A-48BE-B5D2-9FD0ABF6D697}" srcId="{75B5245D-3D89-4968-971B-8F5CA2B14116}" destId="{E1F6373D-6FEC-44AB-900A-85430D65AF7E}" srcOrd="5" destOrd="0" parTransId="{021B481C-1764-4BEC-8718-60B5F253990B}" sibTransId="{03E4FE0A-23EE-435D-82EE-196F05050B7D}"/>
    <dgm:cxn modelId="{FDF296D1-FB8B-4F60-981B-F4C72A2751FA}" type="presOf" srcId="{CB26C6A5-61DB-4CC4-91F9-F4CD8BCB447B}" destId="{2C12D5A6-1664-4095-842C-13FB978DD99A}" srcOrd="0" destOrd="0" presId="urn:microsoft.com/office/officeart/2005/8/layout/orgChart1"/>
    <dgm:cxn modelId="{5B58D5B5-8E37-4566-856E-B8AE7C64F60A}" type="presOf" srcId="{0EED0E67-FBA0-4E70-B2C8-815CFA43B65D}" destId="{C1953632-A3BB-4EE7-AED9-A5B04E081E6F}" srcOrd="0" destOrd="0" presId="urn:microsoft.com/office/officeart/2005/8/layout/orgChart1"/>
    <dgm:cxn modelId="{9930D9FB-B443-4922-8963-79FB912FF1A1}" type="presOf" srcId="{4A0AEBF0-115B-4300-B1D3-7D777D0C0970}" destId="{F1F41BE4-4E99-461E-A260-F19070F5AEF8}" srcOrd="1" destOrd="0" presId="urn:microsoft.com/office/officeart/2005/8/layout/orgChart1"/>
    <dgm:cxn modelId="{6C06292F-D8FF-4FF1-BA19-6FA4A1760712}" type="presOf" srcId="{FB52A567-0F60-4839-9C12-E9858CA025AA}" destId="{CE0D7F9F-4590-40D6-9D48-2BE8709C0DC9}" srcOrd="1" destOrd="0" presId="urn:microsoft.com/office/officeart/2005/8/layout/orgChart1"/>
    <dgm:cxn modelId="{1C1AE29D-ECF3-4022-B957-85CC8E6E58C5}" type="presOf" srcId="{8C686AD3-699F-4C85-90DA-78A86E1CF808}" destId="{733DEB7A-E849-407B-9FFD-0B0128980A3A}" srcOrd="1" destOrd="0" presId="urn:microsoft.com/office/officeart/2005/8/layout/orgChart1"/>
    <dgm:cxn modelId="{47E68F4C-29D4-482B-8FB2-BB111352793B}" type="presOf" srcId="{75B5245D-3D89-4968-971B-8F5CA2B14116}" destId="{1CB03BF1-50FC-49B5-8108-78F893DA4CDF}" srcOrd="0" destOrd="0" presId="urn:microsoft.com/office/officeart/2005/8/layout/orgChart1"/>
    <dgm:cxn modelId="{AC550071-4F28-4950-A98D-59CD2C447C07}" type="presOf" srcId="{9D79DA33-28CD-492E-B732-812758E58966}" destId="{C8B53EB0-402A-48EE-9C1F-64C28B7C5B6D}" srcOrd="1" destOrd="0" presId="urn:microsoft.com/office/officeart/2005/8/layout/orgChart1"/>
    <dgm:cxn modelId="{BBEECEC5-4D0F-4D7A-AA5D-E2FFF2EDC8FC}" srcId="{A755BD4B-BB5F-430A-80D9-EB20B72F50A0}" destId="{0E3DF9C3-348D-4C76-8B8E-5FD3AA2D1D53}" srcOrd="0" destOrd="0" parTransId="{0EED0E67-FBA0-4E70-B2C8-815CFA43B65D}" sibTransId="{35C032F2-204F-4764-945F-AC785341FEE6}"/>
    <dgm:cxn modelId="{B536120B-C31C-4CCB-9CCD-65365FC8207C}" srcId="{75B5245D-3D89-4968-971B-8F5CA2B14116}" destId="{A8E49FCB-D82D-4EA4-9B38-99CB4152FA77}" srcOrd="0" destOrd="0" parTransId="{A63DD540-0880-49EB-ACC5-7A25E424C4D3}" sibTransId="{4BE2F843-DB48-42C7-ABED-9668B1022834}"/>
    <dgm:cxn modelId="{E8580F74-3825-4B87-90F3-3E192BD44418}" type="presOf" srcId="{A8E49FCB-D82D-4EA4-9B38-99CB4152FA77}" destId="{504D6511-E4B2-46AB-93A0-BBAE83FFDA32}" srcOrd="0" destOrd="0" presId="urn:microsoft.com/office/officeart/2005/8/layout/orgChart1"/>
    <dgm:cxn modelId="{12576389-CDF0-4C31-B7A5-FB5E962DE2BE}" type="presOf" srcId="{E1F6373D-6FEC-44AB-900A-85430D65AF7E}" destId="{53F6BC2B-E719-456D-977F-913CA43DDE5E}" srcOrd="1" destOrd="0" presId="urn:microsoft.com/office/officeart/2005/8/layout/orgChart1"/>
    <dgm:cxn modelId="{80EA5F52-0D02-49C5-B5FD-3D5A139D613A}" type="presOf" srcId="{F56C6A5A-BF4E-4375-BE1E-67A1ADFCC856}" destId="{053E2300-5FA2-43F5-9867-C3E024CE3D02}" srcOrd="0" destOrd="0" presId="urn:microsoft.com/office/officeart/2005/8/layout/orgChart1"/>
    <dgm:cxn modelId="{5A352883-5D83-489C-A4AA-AD23D0C05F5F}" type="presOf" srcId="{8D64BBA2-B6AE-4CA1-A34C-47491F01B7DA}" destId="{5E27DBEA-5B88-40CD-842F-D3C8E8D39B45}" srcOrd="0" destOrd="0" presId="urn:microsoft.com/office/officeart/2005/8/layout/orgChart1"/>
    <dgm:cxn modelId="{CD952A70-61A1-4176-9099-D5628F9F9CD1}" type="presOf" srcId="{9A964646-9214-4A72-A9DE-CDD30D00FCF6}" destId="{7BFFBE05-8168-4D98-9FD3-775588C419BF}" srcOrd="1" destOrd="0" presId="urn:microsoft.com/office/officeart/2005/8/layout/orgChart1"/>
    <dgm:cxn modelId="{B07DDDF6-4B4A-4D97-BF91-EB50C9DADDBE}" srcId="{75B5245D-3D89-4968-971B-8F5CA2B14116}" destId="{A755BD4B-BB5F-430A-80D9-EB20B72F50A0}" srcOrd="3" destOrd="0" parTransId="{F12C83C6-8293-4A87-B423-3855CDB71F54}" sibTransId="{CC8EA6E0-0221-43D9-BF32-F7DA53D28131}"/>
    <dgm:cxn modelId="{E0CBE2A4-D50D-457A-9C06-CA732A93899B}" type="presOf" srcId="{53A146BF-E57B-4F3D-86D8-A387DD3718A7}" destId="{E6256C55-83AE-4CF8-BDCB-BE60C3232A72}" srcOrd="0" destOrd="0" presId="urn:microsoft.com/office/officeart/2005/8/layout/orgChart1"/>
    <dgm:cxn modelId="{810CD527-C004-4F9C-9101-F27E4E68FB7B}" type="presOf" srcId="{A755BD4B-BB5F-430A-80D9-EB20B72F50A0}" destId="{AECB4584-FBB5-4D8D-B647-6563E64BF785}" srcOrd="0" destOrd="0" presId="urn:microsoft.com/office/officeart/2005/8/layout/orgChart1"/>
    <dgm:cxn modelId="{D8F83DB4-C231-49B3-84D5-5B048B56578E}" type="presOf" srcId="{26186F9B-879F-4147-9119-F1445E878FC5}" destId="{A1FED0E4-A93D-4B39-9A4B-5453938AB4DD}" srcOrd="0" destOrd="0" presId="urn:microsoft.com/office/officeart/2005/8/layout/orgChart1"/>
    <dgm:cxn modelId="{F68F25B0-267D-47A7-9C6A-420FBFE9B60C}" type="presOf" srcId="{021B481C-1764-4BEC-8718-60B5F253990B}" destId="{F76E8859-BF45-4362-8F04-4D176A907AE6}" srcOrd="0" destOrd="0" presId="urn:microsoft.com/office/officeart/2005/8/layout/orgChart1"/>
    <dgm:cxn modelId="{3F1062C2-F9BE-4D05-8CAE-4DB406C4F668}" srcId="{A8E49FCB-D82D-4EA4-9B38-99CB4152FA77}" destId="{9A964646-9214-4A72-A9DE-CDD30D00FCF6}" srcOrd="0" destOrd="0" parTransId="{7F574716-11CA-435E-A582-EEDA61980008}" sibTransId="{D246A97B-7683-4E25-9DA4-F51B6B84D3E8}"/>
    <dgm:cxn modelId="{2FC0F071-C2D2-4370-B6D1-032BCE5CAA91}" srcId="{EAB58792-A94C-40AA-89BA-8F5270519F1E}" destId="{75B5245D-3D89-4968-971B-8F5CA2B14116}" srcOrd="0" destOrd="0" parTransId="{A8FA58B5-A6FF-41FF-8AE8-2FCF740CA803}" sibTransId="{4EFFD32D-A48B-4F04-9062-63FEF98F55BB}"/>
    <dgm:cxn modelId="{CEB26389-CD41-4ED9-B465-A905CF1D4E55}" srcId="{9D79DA33-28CD-492E-B732-812758E58966}" destId="{074486E0-C515-4E1B-8B9E-01EE36BBB95A}" srcOrd="0" destOrd="0" parTransId="{F56C6A5A-BF4E-4375-BE1E-67A1ADFCC856}" sibTransId="{059328C2-2E7F-44E5-BAFC-12F9A95C7ED5}"/>
    <dgm:cxn modelId="{A843F668-320F-4DB9-B3AF-88609073E496}" srcId="{E1F6373D-6FEC-44AB-900A-85430D65AF7E}" destId="{6D15AE76-FEB4-4112-B370-0892445BC916}" srcOrd="0" destOrd="0" parTransId="{A5B6539E-C522-4250-82CD-3564D3B0CF69}" sibTransId="{7F7D66BF-297A-417E-8E69-2B0DDADE5F7F}"/>
    <dgm:cxn modelId="{E5E22327-B0C7-4297-8737-1D259E2C4727}" type="presOf" srcId="{074486E0-C515-4E1B-8B9E-01EE36BBB95A}" destId="{A89A9875-7973-48DE-888B-766C1A12100C}" srcOrd="1" destOrd="0" presId="urn:microsoft.com/office/officeart/2005/8/layout/orgChart1"/>
    <dgm:cxn modelId="{E4B5C3E8-DF55-4C58-8C34-99F08716F2C7}" type="presOf" srcId="{6D15AE76-FEB4-4112-B370-0892445BC916}" destId="{9123EB2B-AEB1-4EEA-8D5D-E82A7C26B6BD}" srcOrd="0" destOrd="0" presId="urn:microsoft.com/office/officeart/2005/8/layout/orgChart1"/>
    <dgm:cxn modelId="{6D777DB9-2C80-425A-A115-82CB8B89A544}" type="presOf" srcId="{074486E0-C515-4E1B-8B9E-01EE36BBB95A}" destId="{4DE5EB8D-960D-4B01-82E6-C49119851C18}" srcOrd="0" destOrd="0" presId="urn:microsoft.com/office/officeart/2005/8/layout/orgChart1"/>
    <dgm:cxn modelId="{AECEBAC4-589D-4CD3-85E9-864E80938492}" type="presOf" srcId="{8C686AD3-699F-4C85-90DA-78A86E1CF808}" destId="{201E6E10-6B6A-4FF1-93FD-ABB1D862FE72}" srcOrd="0" destOrd="0" presId="urn:microsoft.com/office/officeart/2005/8/layout/orgChart1"/>
    <dgm:cxn modelId="{17F6CB61-EDF8-45AE-8A4C-F2A93178DF6A}" type="presOf" srcId="{C9015D99-AE7D-4D91-B211-F67CC11A88E5}" destId="{2D78D6B3-18F2-44AB-85BD-3B6AF22DC7E6}" srcOrd="1" destOrd="0" presId="urn:microsoft.com/office/officeart/2005/8/layout/orgChart1"/>
    <dgm:cxn modelId="{B024B1E1-CF95-42D6-8B04-C6D3177A8906}" type="presOf" srcId="{A63DD540-0880-49EB-ACC5-7A25E424C4D3}" destId="{1F3F305C-60D1-41B5-B1E2-389EDD112C4E}" srcOrd="0" destOrd="0" presId="urn:microsoft.com/office/officeart/2005/8/layout/orgChart1"/>
    <dgm:cxn modelId="{13B06C98-FF9F-4A5A-9CAC-1AF9A04784E7}" type="presOf" srcId="{EAB58792-A94C-40AA-89BA-8F5270519F1E}" destId="{C776CC1E-FD20-4CFD-8022-F9D24F84680D}" srcOrd="0" destOrd="0" presId="urn:microsoft.com/office/officeart/2005/8/layout/orgChart1"/>
    <dgm:cxn modelId="{4F47D65E-F726-440A-AFC1-9208262C75B4}" type="presOf" srcId="{E1F6373D-6FEC-44AB-900A-85430D65AF7E}" destId="{02BB2C44-58D6-434D-A35E-98EC324390AA}" srcOrd="0" destOrd="0" presId="urn:microsoft.com/office/officeart/2005/8/layout/orgChart1"/>
    <dgm:cxn modelId="{AADBB5BC-9DB1-4917-96BA-2F234A71E0AC}" type="presOf" srcId="{FB52A567-0F60-4839-9C12-E9858CA025AA}" destId="{13A72B34-D4A3-4D52-8525-C81C8E708315}" srcOrd="0" destOrd="0" presId="urn:microsoft.com/office/officeart/2005/8/layout/orgChart1"/>
    <dgm:cxn modelId="{243EB34F-8779-4F79-9DC0-FDC76D5311FF}" type="presOf" srcId="{9D79DA33-28CD-492E-B732-812758E58966}" destId="{96943FE0-A2CB-4F82-8E54-8417D81E1785}" srcOrd="0" destOrd="0" presId="urn:microsoft.com/office/officeart/2005/8/layout/orgChart1"/>
    <dgm:cxn modelId="{983D5538-D6E7-49A1-9A5E-DBA6E020A8A7}" srcId="{4A0AEBF0-115B-4300-B1D3-7D777D0C0970}" destId="{DA753497-CDAB-4BD8-B154-D7F3276FA0D6}" srcOrd="0" destOrd="0" parTransId="{26186F9B-879F-4147-9119-F1445E878FC5}" sibTransId="{10C983E4-62E3-49EA-8BED-142A9D9B9D11}"/>
    <dgm:cxn modelId="{423607A1-71E0-4BB3-9244-5DC4FC7EAAFE}" srcId="{EAB58792-A94C-40AA-89BA-8F5270519F1E}" destId="{FB52A567-0F60-4839-9C12-E9858CA025AA}" srcOrd="2" destOrd="0" parTransId="{10CCA5FF-BEB6-4A73-A96D-BFCE77E1A4D2}" sibTransId="{32C83708-E083-4777-8392-30E74B91AEC4}"/>
    <dgm:cxn modelId="{020577CC-659C-48C7-BDB1-2AA13F7FFF76}" type="presOf" srcId="{6D15AE76-FEB4-4112-B370-0892445BC916}" destId="{3EB8807A-7856-41BD-99A5-606840E3BD83}" srcOrd="1" destOrd="0" presId="urn:microsoft.com/office/officeart/2005/8/layout/orgChart1"/>
    <dgm:cxn modelId="{7A0DCBBF-5271-43BB-9DF1-593B8E850873}" type="presOf" srcId="{CB26C6A5-61DB-4CC4-91F9-F4CD8BCB447B}" destId="{2E76A439-CC3C-4CCE-80F9-1AE94D23F558}" srcOrd="1" destOrd="0" presId="urn:microsoft.com/office/officeart/2005/8/layout/orgChart1"/>
    <dgm:cxn modelId="{46CD63E9-294A-44F6-863A-C2A83C43510B}" srcId="{EAB58792-A94C-40AA-89BA-8F5270519F1E}" destId="{C9015D99-AE7D-4D91-B211-F67CC11A88E5}" srcOrd="1" destOrd="0" parTransId="{7D06C346-FC4B-4CBA-B7A8-469DEB96D2B6}" sibTransId="{C621DA26-A5E1-4396-BDB2-741627852EB9}"/>
    <dgm:cxn modelId="{1887BECF-7FBC-45B8-8DDD-5A22B60FE055}" srcId="{75B5245D-3D89-4968-971B-8F5CA2B14116}" destId="{4A0AEBF0-115B-4300-B1D3-7D777D0C0970}" srcOrd="4" destOrd="0" parTransId="{53A146BF-E57B-4F3D-86D8-A387DD3718A7}" sibTransId="{72B19EF2-1591-40BE-90C5-84991A9212F6}"/>
    <dgm:cxn modelId="{D2567102-F490-47C0-872C-7CC63B547832}" type="presOf" srcId="{A5B6539E-C522-4250-82CD-3564D3B0CF69}" destId="{919A1AB7-EF74-4A72-B477-EBF12E9DCBA4}" srcOrd="0" destOrd="0" presId="urn:microsoft.com/office/officeart/2005/8/layout/orgChart1"/>
    <dgm:cxn modelId="{87C55289-22DE-43D0-8782-38EBEBA8B85C}" type="presOf" srcId="{A8E49FCB-D82D-4EA4-9B38-99CB4152FA77}" destId="{2F08B54E-3401-47EE-B20B-1294D2DE21F7}" srcOrd="1" destOrd="0" presId="urn:microsoft.com/office/officeart/2005/8/layout/orgChart1"/>
    <dgm:cxn modelId="{3134D0F8-115B-4EFE-9DE2-0CF3528AEE81}" type="presOf" srcId="{747356FD-F29C-48B3-AF81-3C7891870355}" destId="{6EDCC261-408E-4BC2-848D-A4A034FA6580}" srcOrd="0" destOrd="0" presId="urn:microsoft.com/office/officeart/2005/8/layout/orgChart1"/>
    <dgm:cxn modelId="{8051C2A2-9606-400F-B065-27F2247DBCEC}" type="presOf" srcId="{F12C83C6-8293-4A87-B423-3855CDB71F54}" destId="{58F88027-1BF8-4288-93D0-C3F73B88D005}" srcOrd="0" destOrd="0" presId="urn:microsoft.com/office/officeart/2005/8/layout/orgChart1"/>
    <dgm:cxn modelId="{693CA467-C219-485B-BC0F-D80696D1B27B}" type="presOf" srcId="{75B5245D-3D89-4968-971B-8F5CA2B14116}" destId="{714611CA-FDAC-4AFB-B8A5-D6C41700FFED}" srcOrd="1" destOrd="0" presId="urn:microsoft.com/office/officeart/2005/8/layout/orgChart1"/>
    <dgm:cxn modelId="{3F4331EF-8C93-40D3-9C60-DF51E06DCD73}" type="presOf" srcId="{A755BD4B-BB5F-430A-80D9-EB20B72F50A0}" destId="{3D45F6DA-A618-4B7E-9715-5CE4710CEC89}" srcOrd="1" destOrd="0" presId="urn:microsoft.com/office/officeart/2005/8/layout/orgChart1"/>
    <dgm:cxn modelId="{6182C664-F8BB-4A32-8BB6-CA72974D7111}" srcId="{75B5245D-3D89-4968-971B-8F5CA2B14116}" destId="{CB26C6A5-61DB-4CC4-91F9-F4CD8BCB447B}" srcOrd="1" destOrd="0" parTransId="{60FA80A3-A1CF-47E2-9819-9D798AE3E8B7}" sibTransId="{9BF86346-CE86-40B8-87B4-FBA43A067DA0}"/>
    <dgm:cxn modelId="{45C9DB5C-103D-446B-A5CF-1D151D4100CA}" type="presParOf" srcId="{C776CC1E-FD20-4CFD-8022-F9D24F84680D}" destId="{69CF62E5-11EC-41B3-B7D4-0F7044E1888F}" srcOrd="0" destOrd="0" presId="urn:microsoft.com/office/officeart/2005/8/layout/orgChart1"/>
    <dgm:cxn modelId="{E151E008-B318-4CA5-889A-D61BF084E40D}" type="presParOf" srcId="{69CF62E5-11EC-41B3-B7D4-0F7044E1888F}" destId="{5A80AF4F-EAAC-495E-A67B-519527E71447}" srcOrd="0" destOrd="0" presId="urn:microsoft.com/office/officeart/2005/8/layout/orgChart1"/>
    <dgm:cxn modelId="{89F941B8-3A8E-4F04-B1F1-53B5C21B15DF}" type="presParOf" srcId="{5A80AF4F-EAAC-495E-A67B-519527E71447}" destId="{1CB03BF1-50FC-49B5-8108-78F893DA4CDF}" srcOrd="0" destOrd="0" presId="urn:microsoft.com/office/officeart/2005/8/layout/orgChart1"/>
    <dgm:cxn modelId="{610F6CDD-539E-4C05-B765-5EB6A59CB1F3}" type="presParOf" srcId="{5A80AF4F-EAAC-495E-A67B-519527E71447}" destId="{714611CA-FDAC-4AFB-B8A5-D6C41700FFED}" srcOrd="1" destOrd="0" presId="urn:microsoft.com/office/officeart/2005/8/layout/orgChart1"/>
    <dgm:cxn modelId="{A21D7D57-E0A5-47E3-A3E4-66477310C076}" type="presParOf" srcId="{69CF62E5-11EC-41B3-B7D4-0F7044E1888F}" destId="{A742EA79-833E-445F-9C16-9852C5C53AC8}" srcOrd="1" destOrd="0" presId="urn:microsoft.com/office/officeart/2005/8/layout/orgChart1"/>
    <dgm:cxn modelId="{3E63AA71-C6AE-4AB8-B95F-5D754E44DFC7}" type="presParOf" srcId="{A742EA79-833E-445F-9C16-9852C5C53AC8}" destId="{1F3F305C-60D1-41B5-B1E2-389EDD112C4E}" srcOrd="0" destOrd="0" presId="urn:microsoft.com/office/officeart/2005/8/layout/orgChart1"/>
    <dgm:cxn modelId="{1B19D655-853C-4D03-B2C8-5D8D80708A53}" type="presParOf" srcId="{A742EA79-833E-445F-9C16-9852C5C53AC8}" destId="{CD2637ED-D572-44AA-8521-EF6989FDC343}" srcOrd="1" destOrd="0" presId="urn:microsoft.com/office/officeart/2005/8/layout/orgChart1"/>
    <dgm:cxn modelId="{D21FA294-BB9B-4840-A7DA-EFF675626249}" type="presParOf" srcId="{CD2637ED-D572-44AA-8521-EF6989FDC343}" destId="{477E4AB4-425F-4B80-9382-E50DF3D10E10}" srcOrd="0" destOrd="0" presId="urn:microsoft.com/office/officeart/2005/8/layout/orgChart1"/>
    <dgm:cxn modelId="{5E502817-FC47-4A2A-882E-AF28A68708A3}" type="presParOf" srcId="{477E4AB4-425F-4B80-9382-E50DF3D10E10}" destId="{504D6511-E4B2-46AB-93A0-BBAE83FFDA32}" srcOrd="0" destOrd="0" presId="urn:microsoft.com/office/officeart/2005/8/layout/orgChart1"/>
    <dgm:cxn modelId="{2D2C6891-159E-45DB-B68A-84C151A6F6FE}" type="presParOf" srcId="{477E4AB4-425F-4B80-9382-E50DF3D10E10}" destId="{2F08B54E-3401-47EE-B20B-1294D2DE21F7}" srcOrd="1" destOrd="0" presId="urn:microsoft.com/office/officeart/2005/8/layout/orgChart1"/>
    <dgm:cxn modelId="{7921C096-B8CB-48CB-AC0D-DB31D5EEFF4F}" type="presParOf" srcId="{CD2637ED-D572-44AA-8521-EF6989FDC343}" destId="{7647145F-CC73-4E7B-85CE-53149B0D3AC1}" srcOrd="1" destOrd="0" presId="urn:microsoft.com/office/officeart/2005/8/layout/orgChart1"/>
    <dgm:cxn modelId="{7CA2B4C3-D6BF-406D-A536-C3F264892FE3}" type="presParOf" srcId="{7647145F-CC73-4E7B-85CE-53149B0D3AC1}" destId="{82AA7885-4A0E-41D5-B971-7D65950C5188}" srcOrd="0" destOrd="0" presId="urn:microsoft.com/office/officeart/2005/8/layout/orgChart1"/>
    <dgm:cxn modelId="{75CCDDC7-E17B-4392-B88E-DCCF56690A95}" type="presParOf" srcId="{7647145F-CC73-4E7B-85CE-53149B0D3AC1}" destId="{5D3511EA-9491-4D32-AB7E-02145787732C}" srcOrd="1" destOrd="0" presId="urn:microsoft.com/office/officeart/2005/8/layout/orgChart1"/>
    <dgm:cxn modelId="{B194CDF6-AAEA-4C97-991B-8BB2AEA8BAC2}" type="presParOf" srcId="{5D3511EA-9491-4D32-AB7E-02145787732C}" destId="{B1CCF013-A57E-4301-AE1A-F78CDD713405}" srcOrd="0" destOrd="0" presId="urn:microsoft.com/office/officeart/2005/8/layout/orgChart1"/>
    <dgm:cxn modelId="{9AE74668-2BEE-488F-A8D6-24A366CF8C31}" type="presParOf" srcId="{B1CCF013-A57E-4301-AE1A-F78CDD713405}" destId="{D26259CF-3DF8-4BB2-920D-BB1309615524}" srcOrd="0" destOrd="0" presId="urn:microsoft.com/office/officeart/2005/8/layout/orgChart1"/>
    <dgm:cxn modelId="{92DE5A67-2F11-4E41-AB51-997DABC40AC2}" type="presParOf" srcId="{B1CCF013-A57E-4301-AE1A-F78CDD713405}" destId="{7BFFBE05-8168-4D98-9FD3-775588C419BF}" srcOrd="1" destOrd="0" presId="urn:microsoft.com/office/officeart/2005/8/layout/orgChart1"/>
    <dgm:cxn modelId="{C9DAC8C5-5CC0-41A3-A455-0714A59003C0}" type="presParOf" srcId="{5D3511EA-9491-4D32-AB7E-02145787732C}" destId="{DC7B5105-B4B6-4AE3-B5A0-63A4D7CD9F0C}" srcOrd="1" destOrd="0" presId="urn:microsoft.com/office/officeart/2005/8/layout/orgChart1"/>
    <dgm:cxn modelId="{8FA99248-0021-41FF-AA6F-8DC661922815}" type="presParOf" srcId="{5D3511EA-9491-4D32-AB7E-02145787732C}" destId="{9503C1A1-17E9-4B5A-BC25-B0E737C23DE0}" srcOrd="2" destOrd="0" presId="urn:microsoft.com/office/officeart/2005/8/layout/orgChart1"/>
    <dgm:cxn modelId="{F1611C29-64C6-43D7-90EF-5B1817E4874F}" type="presParOf" srcId="{CD2637ED-D572-44AA-8521-EF6989FDC343}" destId="{D4C59BEC-1517-4CC6-B9A0-DD86C5DC8902}" srcOrd="2" destOrd="0" presId="urn:microsoft.com/office/officeart/2005/8/layout/orgChart1"/>
    <dgm:cxn modelId="{508E5F22-5E96-4E7A-BF1E-7B2E6BE81B54}" type="presParOf" srcId="{A742EA79-833E-445F-9C16-9852C5C53AC8}" destId="{DFFE8A86-E4DF-49C0-8F3A-979895392BD0}" srcOrd="2" destOrd="0" presId="urn:microsoft.com/office/officeart/2005/8/layout/orgChart1"/>
    <dgm:cxn modelId="{0052917D-FD73-42E6-938C-B6BB5072F3A6}" type="presParOf" srcId="{A742EA79-833E-445F-9C16-9852C5C53AC8}" destId="{A9E9BC0B-876B-462B-868E-0ECE2AB1F41D}" srcOrd="3" destOrd="0" presId="urn:microsoft.com/office/officeart/2005/8/layout/orgChart1"/>
    <dgm:cxn modelId="{FB127177-7EF0-44E1-95A4-027D4EFBC21B}" type="presParOf" srcId="{A9E9BC0B-876B-462B-868E-0ECE2AB1F41D}" destId="{2DDA7963-D608-48DD-B734-D45F5269D907}" srcOrd="0" destOrd="0" presId="urn:microsoft.com/office/officeart/2005/8/layout/orgChart1"/>
    <dgm:cxn modelId="{674E2403-92C4-4DEE-87FB-015F8699032D}" type="presParOf" srcId="{2DDA7963-D608-48DD-B734-D45F5269D907}" destId="{2C12D5A6-1664-4095-842C-13FB978DD99A}" srcOrd="0" destOrd="0" presId="urn:microsoft.com/office/officeart/2005/8/layout/orgChart1"/>
    <dgm:cxn modelId="{01264B69-B0A9-4E55-9561-CB72C5EA4191}" type="presParOf" srcId="{2DDA7963-D608-48DD-B734-D45F5269D907}" destId="{2E76A439-CC3C-4CCE-80F9-1AE94D23F558}" srcOrd="1" destOrd="0" presId="urn:microsoft.com/office/officeart/2005/8/layout/orgChart1"/>
    <dgm:cxn modelId="{F18B2991-2439-4BA3-8D6E-62C6D0837E7C}" type="presParOf" srcId="{A9E9BC0B-876B-462B-868E-0ECE2AB1F41D}" destId="{0293E00A-FF3F-40A0-99BF-D1C07963B8F2}" srcOrd="1" destOrd="0" presId="urn:microsoft.com/office/officeart/2005/8/layout/orgChart1"/>
    <dgm:cxn modelId="{2EA750C3-2F13-4094-BCAA-0760D024DAD4}" type="presParOf" srcId="{0293E00A-FF3F-40A0-99BF-D1C07963B8F2}" destId="{6EDCC261-408E-4BC2-848D-A4A034FA6580}" srcOrd="0" destOrd="0" presId="urn:microsoft.com/office/officeart/2005/8/layout/orgChart1"/>
    <dgm:cxn modelId="{60E354CC-C807-43FF-8870-BB738F3BB575}" type="presParOf" srcId="{0293E00A-FF3F-40A0-99BF-D1C07963B8F2}" destId="{9FD2C001-2E9D-4EDE-A13D-9A4960E640AA}" srcOrd="1" destOrd="0" presId="urn:microsoft.com/office/officeart/2005/8/layout/orgChart1"/>
    <dgm:cxn modelId="{28D01FE1-2CC0-4C7F-BAEE-A9613AF7AB00}" type="presParOf" srcId="{9FD2C001-2E9D-4EDE-A13D-9A4960E640AA}" destId="{A2903781-E227-4971-AECC-A56F273A5B36}" srcOrd="0" destOrd="0" presId="urn:microsoft.com/office/officeart/2005/8/layout/orgChart1"/>
    <dgm:cxn modelId="{D0787BD5-42C6-417E-A634-4DF95BAD51F8}" type="presParOf" srcId="{A2903781-E227-4971-AECC-A56F273A5B36}" destId="{201E6E10-6B6A-4FF1-93FD-ABB1D862FE72}" srcOrd="0" destOrd="0" presId="urn:microsoft.com/office/officeart/2005/8/layout/orgChart1"/>
    <dgm:cxn modelId="{6F5DD9E5-B800-400E-9814-3C531E22C559}" type="presParOf" srcId="{A2903781-E227-4971-AECC-A56F273A5B36}" destId="{733DEB7A-E849-407B-9FFD-0B0128980A3A}" srcOrd="1" destOrd="0" presId="urn:microsoft.com/office/officeart/2005/8/layout/orgChart1"/>
    <dgm:cxn modelId="{D7B7D472-F6A2-428B-9D49-E3A753F2726A}" type="presParOf" srcId="{9FD2C001-2E9D-4EDE-A13D-9A4960E640AA}" destId="{A890DE6E-1D67-4013-8A89-BF58FAAE196F}" srcOrd="1" destOrd="0" presId="urn:microsoft.com/office/officeart/2005/8/layout/orgChart1"/>
    <dgm:cxn modelId="{799ED616-31DD-4E98-823F-F9ECE1C65563}" type="presParOf" srcId="{9FD2C001-2E9D-4EDE-A13D-9A4960E640AA}" destId="{A02A336B-5714-49DE-AF07-471E6EF74DD2}" srcOrd="2" destOrd="0" presId="urn:microsoft.com/office/officeart/2005/8/layout/orgChart1"/>
    <dgm:cxn modelId="{326E518C-5064-43D6-A2DE-0D7A0E450B21}" type="presParOf" srcId="{A9E9BC0B-876B-462B-868E-0ECE2AB1F41D}" destId="{24A663E1-BF4C-4920-B007-1192D0FB1D1C}" srcOrd="2" destOrd="0" presId="urn:microsoft.com/office/officeart/2005/8/layout/orgChart1"/>
    <dgm:cxn modelId="{7EFE0CAC-4953-4479-BEBB-2785254D72AE}" type="presParOf" srcId="{A742EA79-833E-445F-9C16-9852C5C53AC8}" destId="{5E27DBEA-5B88-40CD-842F-D3C8E8D39B45}" srcOrd="4" destOrd="0" presId="urn:microsoft.com/office/officeart/2005/8/layout/orgChart1"/>
    <dgm:cxn modelId="{C8EE2E0A-EF4F-4569-A4DE-28F5801DC790}" type="presParOf" srcId="{A742EA79-833E-445F-9C16-9852C5C53AC8}" destId="{A5629E26-AD05-4375-884D-BABD88E8A643}" srcOrd="5" destOrd="0" presId="urn:microsoft.com/office/officeart/2005/8/layout/orgChart1"/>
    <dgm:cxn modelId="{BE4498F6-3219-4B02-BC69-67FC0290EAB4}" type="presParOf" srcId="{A5629E26-AD05-4375-884D-BABD88E8A643}" destId="{2AB2BA17-2EBC-4C6E-AC51-D451E64093C4}" srcOrd="0" destOrd="0" presId="urn:microsoft.com/office/officeart/2005/8/layout/orgChart1"/>
    <dgm:cxn modelId="{E50C0BD3-ECE1-4761-A84F-D0A8B789AC16}" type="presParOf" srcId="{2AB2BA17-2EBC-4C6E-AC51-D451E64093C4}" destId="{96943FE0-A2CB-4F82-8E54-8417D81E1785}" srcOrd="0" destOrd="0" presId="urn:microsoft.com/office/officeart/2005/8/layout/orgChart1"/>
    <dgm:cxn modelId="{0270DA8B-CF03-4C34-9651-287C2BFACF37}" type="presParOf" srcId="{2AB2BA17-2EBC-4C6E-AC51-D451E64093C4}" destId="{C8B53EB0-402A-48EE-9C1F-64C28B7C5B6D}" srcOrd="1" destOrd="0" presId="urn:microsoft.com/office/officeart/2005/8/layout/orgChart1"/>
    <dgm:cxn modelId="{EEB9958F-4A01-4786-AFFC-0A4500D91CF2}" type="presParOf" srcId="{A5629E26-AD05-4375-884D-BABD88E8A643}" destId="{593FF7E2-8DC1-405A-A256-9CD710F70592}" srcOrd="1" destOrd="0" presId="urn:microsoft.com/office/officeart/2005/8/layout/orgChart1"/>
    <dgm:cxn modelId="{075AAF57-A534-4BDE-AE90-295A529C45CB}" type="presParOf" srcId="{593FF7E2-8DC1-405A-A256-9CD710F70592}" destId="{053E2300-5FA2-43F5-9867-C3E024CE3D02}" srcOrd="0" destOrd="0" presId="urn:microsoft.com/office/officeart/2005/8/layout/orgChart1"/>
    <dgm:cxn modelId="{413F82A7-49C2-45A5-9BBD-5EA6A5BE3CE2}" type="presParOf" srcId="{593FF7E2-8DC1-405A-A256-9CD710F70592}" destId="{D670B2B7-1E9E-47FB-9D65-6F79C8C06770}" srcOrd="1" destOrd="0" presId="urn:microsoft.com/office/officeart/2005/8/layout/orgChart1"/>
    <dgm:cxn modelId="{1CBAC726-7BEE-4CA9-84F2-CAB48E7A1AF0}" type="presParOf" srcId="{D670B2B7-1E9E-47FB-9D65-6F79C8C06770}" destId="{215A3F84-75E3-46C6-88B7-34867714381D}" srcOrd="0" destOrd="0" presId="urn:microsoft.com/office/officeart/2005/8/layout/orgChart1"/>
    <dgm:cxn modelId="{6E169954-FCCF-4472-BAB0-4BE4C70F068E}" type="presParOf" srcId="{215A3F84-75E3-46C6-88B7-34867714381D}" destId="{4DE5EB8D-960D-4B01-82E6-C49119851C18}" srcOrd="0" destOrd="0" presId="urn:microsoft.com/office/officeart/2005/8/layout/orgChart1"/>
    <dgm:cxn modelId="{58603B11-BC87-421A-B4A3-524CBEFC6610}" type="presParOf" srcId="{215A3F84-75E3-46C6-88B7-34867714381D}" destId="{A89A9875-7973-48DE-888B-766C1A12100C}" srcOrd="1" destOrd="0" presId="urn:microsoft.com/office/officeart/2005/8/layout/orgChart1"/>
    <dgm:cxn modelId="{DE54612C-841C-4EC0-86B5-80238A1FE1E1}" type="presParOf" srcId="{D670B2B7-1E9E-47FB-9D65-6F79C8C06770}" destId="{BF9836CB-6B7C-4644-BE2A-5F5199F87001}" srcOrd="1" destOrd="0" presId="urn:microsoft.com/office/officeart/2005/8/layout/orgChart1"/>
    <dgm:cxn modelId="{3449C769-8573-40F4-910A-0F51C7F1FFE5}" type="presParOf" srcId="{D670B2B7-1E9E-47FB-9D65-6F79C8C06770}" destId="{AA1AA30A-4F71-4BE6-97EA-77BDA28FD216}" srcOrd="2" destOrd="0" presId="urn:microsoft.com/office/officeart/2005/8/layout/orgChart1"/>
    <dgm:cxn modelId="{DB6B3B27-7EE7-4DF8-A7BF-D147A7E6E2C5}" type="presParOf" srcId="{A5629E26-AD05-4375-884D-BABD88E8A643}" destId="{9607249F-4C04-492F-9551-BB86C47941C8}" srcOrd="2" destOrd="0" presId="urn:microsoft.com/office/officeart/2005/8/layout/orgChart1"/>
    <dgm:cxn modelId="{449118BD-19CD-4CA8-8C36-1C1F8C510E2B}" type="presParOf" srcId="{A742EA79-833E-445F-9C16-9852C5C53AC8}" destId="{58F88027-1BF8-4288-93D0-C3F73B88D005}" srcOrd="6" destOrd="0" presId="urn:microsoft.com/office/officeart/2005/8/layout/orgChart1"/>
    <dgm:cxn modelId="{F6CAF3E2-C927-431C-91DC-3277B27C6D2D}" type="presParOf" srcId="{A742EA79-833E-445F-9C16-9852C5C53AC8}" destId="{9882AB0B-CEA6-414A-B64B-1C7ACA6337D3}" srcOrd="7" destOrd="0" presId="urn:microsoft.com/office/officeart/2005/8/layout/orgChart1"/>
    <dgm:cxn modelId="{B3B2F64D-C479-4D0B-8280-F97639A85D80}" type="presParOf" srcId="{9882AB0B-CEA6-414A-B64B-1C7ACA6337D3}" destId="{D9E5443E-2BF2-4481-940D-D4DF25DD0FBF}" srcOrd="0" destOrd="0" presId="urn:microsoft.com/office/officeart/2005/8/layout/orgChart1"/>
    <dgm:cxn modelId="{86FE6869-F873-4ABB-B8DD-C0F79132F6D3}" type="presParOf" srcId="{D9E5443E-2BF2-4481-940D-D4DF25DD0FBF}" destId="{AECB4584-FBB5-4D8D-B647-6563E64BF785}" srcOrd="0" destOrd="0" presId="urn:microsoft.com/office/officeart/2005/8/layout/orgChart1"/>
    <dgm:cxn modelId="{DC733AB5-0705-4A1F-AA19-3E5257232277}" type="presParOf" srcId="{D9E5443E-2BF2-4481-940D-D4DF25DD0FBF}" destId="{3D45F6DA-A618-4B7E-9715-5CE4710CEC89}" srcOrd="1" destOrd="0" presId="urn:microsoft.com/office/officeart/2005/8/layout/orgChart1"/>
    <dgm:cxn modelId="{64738090-C922-46A7-8F7B-2B36B363463F}" type="presParOf" srcId="{9882AB0B-CEA6-414A-B64B-1C7ACA6337D3}" destId="{63C36A62-2650-44D1-9E79-274A84C441CB}" srcOrd="1" destOrd="0" presId="urn:microsoft.com/office/officeart/2005/8/layout/orgChart1"/>
    <dgm:cxn modelId="{F0265B41-9350-4378-8C73-67F196CCE8A4}" type="presParOf" srcId="{63C36A62-2650-44D1-9E79-274A84C441CB}" destId="{C1953632-A3BB-4EE7-AED9-A5B04E081E6F}" srcOrd="0" destOrd="0" presId="urn:microsoft.com/office/officeart/2005/8/layout/orgChart1"/>
    <dgm:cxn modelId="{0882C22F-7E52-4561-9C57-A72062F867DD}" type="presParOf" srcId="{63C36A62-2650-44D1-9E79-274A84C441CB}" destId="{60943AC0-6A59-4AD0-AC85-77BE7CA77018}" srcOrd="1" destOrd="0" presId="urn:microsoft.com/office/officeart/2005/8/layout/orgChart1"/>
    <dgm:cxn modelId="{E0897350-4495-4146-9777-035EEEEAFCC9}" type="presParOf" srcId="{60943AC0-6A59-4AD0-AC85-77BE7CA77018}" destId="{7DE04706-F4EB-4EAD-92F3-CAD3A46DB697}" srcOrd="0" destOrd="0" presId="urn:microsoft.com/office/officeart/2005/8/layout/orgChart1"/>
    <dgm:cxn modelId="{F5CD4CD1-FB45-4D1D-BE2B-AF6EC25065D7}" type="presParOf" srcId="{7DE04706-F4EB-4EAD-92F3-CAD3A46DB697}" destId="{706926F5-FD60-466D-B019-57728305D171}" srcOrd="0" destOrd="0" presId="urn:microsoft.com/office/officeart/2005/8/layout/orgChart1"/>
    <dgm:cxn modelId="{60467E69-8DCE-4E17-969A-24F21F51AA19}" type="presParOf" srcId="{7DE04706-F4EB-4EAD-92F3-CAD3A46DB697}" destId="{4AA46FA1-D6DB-44C0-A49D-985E76845450}" srcOrd="1" destOrd="0" presId="urn:microsoft.com/office/officeart/2005/8/layout/orgChart1"/>
    <dgm:cxn modelId="{5C91AEDC-6E7E-4EC3-85B3-45FA31003C5B}" type="presParOf" srcId="{60943AC0-6A59-4AD0-AC85-77BE7CA77018}" destId="{C1F8A790-0F76-4B25-A730-0EC531B0CEA7}" srcOrd="1" destOrd="0" presId="urn:microsoft.com/office/officeart/2005/8/layout/orgChart1"/>
    <dgm:cxn modelId="{FC649D44-6479-4374-9F3E-E8DC5E7670EA}" type="presParOf" srcId="{60943AC0-6A59-4AD0-AC85-77BE7CA77018}" destId="{07B7B2A0-5D0C-481D-B9B5-59F3418D216C}" srcOrd="2" destOrd="0" presId="urn:microsoft.com/office/officeart/2005/8/layout/orgChart1"/>
    <dgm:cxn modelId="{52A74EF6-6409-4874-B813-1F52AA1F37F4}" type="presParOf" srcId="{9882AB0B-CEA6-414A-B64B-1C7ACA6337D3}" destId="{F7028658-4454-4238-BEBB-A902013988CF}" srcOrd="2" destOrd="0" presId="urn:microsoft.com/office/officeart/2005/8/layout/orgChart1"/>
    <dgm:cxn modelId="{FA34C664-1979-462C-8CF7-C8DC8792B037}" type="presParOf" srcId="{A742EA79-833E-445F-9C16-9852C5C53AC8}" destId="{E6256C55-83AE-4CF8-BDCB-BE60C3232A72}" srcOrd="8" destOrd="0" presId="urn:microsoft.com/office/officeart/2005/8/layout/orgChart1"/>
    <dgm:cxn modelId="{5C1114EF-5556-4982-86E9-BEF6DCDE10D4}" type="presParOf" srcId="{A742EA79-833E-445F-9C16-9852C5C53AC8}" destId="{23931624-790A-4EF3-B4F6-FFFE061FEE66}" srcOrd="9" destOrd="0" presId="urn:microsoft.com/office/officeart/2005/8/layout/orgChart1"/>
    <dgm:cxn modelId="{155E0664-15FC-481F-A8BF-8D5976DC7E99}" type="presParOf" srcId="{23931624-790A-4EF3-B4F6-FFFE061FEE66}" destId="{5D08972F-B202-4D54-AC9C-86F92EDAB1D1}" srcOrd="0" destOrd="0" presId="urn:microsoft.com/office/officeart/2005/8/layout/orgChart1"/>
    <dgm:cxn modelId="{56F03AD1-A2EA-4378-8B3D-5D5D1B678A21}" type="presParOf" srcId="{5D08972F-B202-4D54-AC9C-86F92EDAB1D1}" destId="{C6602281-CDF2-44A7-9DCA-A0FECDF8FC6A}" srcOrd="0" destOrd="0" presId="urn:microsoft.com/office/officeart/2005/8/layout/orgChart1"/>
    <dgm:cxn modelId="{766C5B55-0170-4115-A187-1C23437798B9}" type="presParOf" srcId="{5D08972F-B202-4D54-AC9C-86F92EDAB1D1}" destId="{F1F41BE4-4E99-461E-A260-F19070F5AEF8}" srcOrd="1" destOrd="0" presId="urn:microsoft.com/office/officeart/2005/8/layout/orgChart1"/>
    <dgm:cxn modelId="{C35F70AD-8696-40B8-9CEB-654233CDAD85}" type="presParOf" srcId="{23931624-790A-4EF3-B4F6-FFFE061FEE66}" destId="{E0DD7C71-86BF-4172-A09E-4436D56AD3BE}" srcOrd="1" destOrd="0" presId="urn:microsoft.com/office/officeart/2005/8/layout/orgChart1"/>
    <dgm:cxn modelId="{C9E1E23C-82B3-4876-AB85-EE0D7C532B01}" type="presParOf" srcId="{E0DD7C71-86BF-4172-A09E-4436D56AD3BE}" destId="{A1FED0E4-A93D-4B39-9A4B-5453938AB4DD}" srcOrd="0" destOrd="0" presId="urn:microsoft.com/office/officeart/2005/8/layout/orgChart1"/>
    <dgm:cxn modelId="{E87515EA-F900-4C7C-8EEC-37148D84C1FE}" type="presParOf" srcId="{E0DD7C71-86BF-4172-A09E-4436D56AD3BE}" destId="{251E33A1-3A51-4A92-8819-9A0FA8293EB2}" srcOrd="1" destOrd="0" presId="urn:microsoft.com/office/officeart/2005/8/layout/orgChart1"/>
    <dgm:cxn modelId="{5E7915C1-C11F-4857-8AA8-4D1E09FD4B79}" type="presParOf" srcId="{251E33A1-3A51-4A92-8819-9A0FA8293EB2}" destId="{C4F9E118-41AD-4672-B92E-E56DFC6DFEA5}" srcOrd="0" destOrd="0" presId="urn:microsoft.com/office/officeart/2005/8/layout/orgChart1"/>
    <dgm:cxn modelId="{C092F61E-847A-46A7-BF3F-E191A3F0B784}" type="presParOf" srcId="{C4F9E118-41AD-4672-B92E-E56DFC6DFEA5}" destId="{8E9A241D-2335-499D-ABB4-517309F573D5}" srcOrd="0" destOrd="0" presId="urn:microsoft.com/office/officeart/2005/8/layout/orgChart1"/>
    <dgm:cxn modelId="{98879AB7-AE2B-43B5-AB17-9375FA71AF50}" type="presParOf" srcId="{C4F9E118-41AD-4672-B92E-E56DFC6DFEA5}" destId="{BA66B58A-4835-491C-8AA1-F6C1FDF3EA68}" srcOrd="1" destOrd="0" presId="urn:microsoft.com/office/officeart/2005/8/layout/orgChart1"/>
    <dgm:cxn modelId="{B17AE9BA-F5E7-4BBD-A4A3-CEE8B6FB482E}" type="presParOf" srcId="{251E33A1-3A51-4A92-8819-9A0FA8293EB2}" destId="{960A5643-BA25-4902-B40D-517C24F47B01}" srcOrd="1" destOrd="0" presId="urn:microsoft.com/office/officeart/2005/8/layout/orgChart1"/>
    <dgm:cxn modelId="{D46EF89B-4335-457E-829F-DD0F1676CF8E}" type="presParOf" srcId="{251E33A1-3A51-4A92-8819-9A0FA8293EB2}" destId="{C7B2A26C-6AAE-495D-B7BC-7D504C78134B}" srcOrd="2" destOrd="0" presId="urn:microsoft.com/office/officeart/2005/8/layout/orgChart1"/>
    <dgm:cxn modelId="{B571B48E-352C-46EF-9A2F-2961C28EA0D1}" type="presParOf" srcId="{23931624-790A-4EF3-B4F6-FFFE061FEE66}" destId="{C894AA3D-91FE-45D0-A18F-1CB60225BA44}" srcOrd="2" destOrd="0" presId="urn:microsoft.com/office/officeart/2005/8/layout/orgChart1"/>
    <dgm:cxn modelId="{CB24DE6C-14D4-4FB9-8B62-9F4720D724B9}" type="presParOf" srcId="{A742EA79-833E-445F-9C16-9852C5C53AC8}" destId="{F76E8859-BF45-4362-8F04-4D176A907AE6}" srcOrd="10" destOrd="0" presId="urn:microsoft.com/office/officeart/2005/8/layout/orgChart1"/>
    <dgm:cxn modelId="{C140B40B-81FD-4A54-908A-601818122FB5}" type="presParOf" srcId="{A742EA79-833E-445F-9C16-9852C5C53AC8}" destId="{B1BE8673-1630-4CA4-BBEE-D9F95395A2C9}" srcOrd="11" destOrd="0" presId="urn:microsoft.com/office/officeart/2005/8/layout/orgChart1"/>
    <dgm:cxn modelId="{CD4F1E49-3AB9-4E26-BA00-2C73932315B0}" type="presParOf" srcId="{B1BE8673-1630-4CA4-BBEE-D9F95395A2C9}" destId="{85F94AF6-3E00-4530-BF59-3955C134F2EB}" srcOrd="0" destOrd="0" presId="urn:microsoft.com/office/officeart/2005/8/layout/orgChart1"/>
    <dgm:cxn modelId="{F9A72E74-4656-4180-9544-96B0199C6C86}" type="presParOf" srcId="{85F94AF6-3E00-4530-BF59-3955C134F2EB}" destId="{02BB2C44-58D6-434D-A35E-98EC324390AA}" srcOrd="0" destOrd="0" presId="urn:microsoft.com/office/officeart/2005/8/layout/orgChart1"/>
    <dgm:cxn modelId="{B51DA6F7-F12E-4F58-A1AE-989DA8474201}" type="presParOf" srcId="{85F94AF6-3E00-4530-BF59-3955C134F2EB}" destId="{53F6BC2B-E719-456D-977F-913CA43DDE5E}" srcOrd="1" destOrd="0" presId="urn:microsoft.com/office/officeart/2005/8/layout/orgChart1"/>
    <dgm:cxn modelId="{C37FCE89-2C6E-4EE7-BB90-E8BB4A890342}" type="presParOf" srcId="{B1BE8673-1630-4CA4-BBEE-D9F95395A2C9}" destId="{CE41FD72-14E1-46A9-8003-27C451FB3137}" srcOrd="1" destOrd="0" presId="urn:microsoft.com/office/officeart/2005/8/layout/orgChart1"/>
    <dgm:cxn modelId="{BDD622B2-455F-46EC-9F5A-7A7F8407EBC9}" type="presParOf" srcId="{CE41FD72-14E1-46A9-8003-27C451FB3137}" destId="{919A1AB7-EF74-4A72-B477-EBF12E9DCBA4}" srcOrd="0" destOrd="0" presId="urn:microsoft.com/office/officeart/2005/8/layout/orgChart1"/>
    <dgm:cxn modelId="{1356A62E-4B4B-4F6C-AFBE-11E623359331}" type="presParOf" srcId="{CE41FD72-14E1-46A9-8003-27C451FB3137}" destId="{4C2D81D3-9A88-4ACE-9423-CB5F1BE19959}" srcOrd="1" destOrd="0" presId="urn:microsoft.com/office/officeart/2005/8/layout/orgChart1"/>
    <dgm:cxn modelId="{2BDACBFA-F637-4CD4-AF27-8F84008494B2}" type="presParOf" srcId="{4C2D81D3-9A88-4ACE-9423-CB5F1BE19959}" destId="{401F9F25-AB87-47EE-AE80-835461B6251A}" srcOrd="0" destOrd="0" presId="urn:microsoft.com/office/officeart/2005/8/layout/orgChart1"/>
    <dgm:cxn modelId="{283A141B-01BF-4EAE-AAE5-4F26875D1E6D}" type="presParOf" srcId="{401F9F25-AB87-47EE-AE80-835461B6251A}" destId="{9123EB2B-AEB1-4EEA-8D5D-E82A7C26B6BD}" srcOrd="0" destOrd="0" presId="urn:microsoft.com/office/officeart/2005/8/layout/orgChart1"/>
    <dgm:cxn modelId="{8D0D1CB3-F755-4345-BAD3-8991098E774B}" type="presParOf" srcId="{401F9F25-AB87-47EE-AE80-835461B6251A}" destId="{3EB8807A-7856-41BD-99A5-606840E3BD83}" srcOrd="1" destOrd="0" presId="urn:microsoft.com/office/officeart/2005/8/layout/orgChart1"/>
    <dgm:cxn modelId="{5A150BB3-483C-4CF0-8CF9-10DFDDC0CE02}" type="presParOf" srcId="{4C2D81D3-9A88-4ACE-9423-CB5F1BE19959}" destId="{F0268118-4C8C-40A2-B3A7-664B800976FB}" srcOrd="1" destOrd="0" presId="urn:microsoft.com/office/officeart/2005/8/layout/orgChart1"/>
    <dgm:cxn modelId="{964B64A6-E46A-4007-8691-97D79AA42150}" type="presParOf" srcId="{4C2D81D3-9A88-4ACE-9423-CB5F1BE19959}" destId="{8C548039-75E7-46E5-BFB8-1E34808F2ECA}" srcOrd="2" destOrd="0" presId="urn:microsoft.com/office/officeart/2005/8/layout/orgChart1"/>
    <dgm:cxn modelId="{74A21777-F9F5-48D6-89EB-8BA806AA0162}" type="presParOf" srcId="{B1BE8673-1630-4CA4-BBEE-D9F95395A2C9}" destId="{28B0B5EB-4F74-4A4F-A871-65661917ED08}" srcOrd="2" destOrd="0" presId="urn:microsoft.com/office/officeart/2005/8/layout/orgChart1"/>
    <dgm:cxn modelId="{8AC1F15E-A842-4725-B405-880B661497D1}" type="presParOf" srcId="{69CF62E5-11EC-41B3-B7D4-0F7044E1888F}" destId="{ABDB2E05-C4B0-4DC9-B833-8A36919EE727}" srcOrd="2" destOrd="0" presId="urn:microsoft.com/office/officeart/2005/8/layout/orgChart1"/>
    <dgm:cxn modelId="{2F0B5932-E9CC-4658-BB91-6E370B86A32D}" type="presParOf" srcId="{C776CC1E-FD20-4CFD-8022-F9D24F84680D}" destId="{BDB93099-4DCF-4B5A-B48E-0D6924875D70}" srcOrd="1" destOrd="0" presId="urn:microsoft.com/office/officeart/2005/8/layout/orgChart1"/>
    <dgm:cxn modelId="{900C0DDD-EC9F-4667-BF3A-3E598CD93904}" type="presParOf" srcId="{BDB93099-4DCF-4B5A-B48E-0D6924875D70}" destId="{45CC2A5F-AD34-4E50-8799-DDB633F05993}" srcOrd="0" destOrd="0" presId="urn:microsoft.com/office/officeart/2005/8/layout/orgChart1"/>
    <dgm:cxn modelId="{E1E11EDB-8B8F-4CD5-B3D7-222F396363F8}" type="presParOf" srcId="{45CC2A5F-AD34-4E50-8799-DDB633F05993}" destId="{36E7F7DE-4A0E-4821-967B-B4C3C0923103}" srcOrd="0" destOrd="0" presId="urn:microsoft.com/office/officeart/2005/8/layout/orgChart1"/>
    <dgm:cxn modelId="{7E888EC3-1B93-4286-BFBA-E64CD8AA935A}" type="presParOf" srcId="{45CC2A5F-AD34-4E50-8799-DDB633F05993}" destId="{2D78D6B3-18F2-44AB-85BD-3B6AF22DC7E6}" srcOrd="1" destOrd="0" presId="urn:microsoft.com/office/officeart/2005/8/layout/orgChart1"/>
    <dgm:cxn modelId="{295CF799-66FA-42D4-B964-93DF4116C43B}" type="presParOf" srcId="{BDB93099-4DCF-4B5A-B48E-0D6924875D70}" destId="{BCD7124D-6C3A-4A8C-9E7B-AC73A604D7BF}" srcOrd="1" destOrd="0" presId="urn:microsoft.com/office/officeart/2005/8/layout/orgChart1"/>
    <dgm:cxn modelId="{4ABAADC9-75A8-4186-B041-8CF4FEE653A4}" type="presParOf" srcId="{BDB93099-4DCF-4B5A-B48E-0D6924875D70}" destId="{91ABFD43-DFE6-4BC8-BD05-1E9C868751BD}" srcOrd="2" destOrd="0" presId="urn:microsoft.com/office/officeart/2005/8/layout/orgChart1"/>
    <dgm:cxn modelId="{CA86B4A5-7C45-46A1-A795-70A71A0F1CE2}" type="presParOf" srcId="{C776CC1E-FD20-4CFD-8022-F9D24F84680D}" destId="{11A7E685-460A-4D3D-B9D8-54678D2DF92B}" srcOrd="2" destOrd="0" presId="urn:microsoft.com/office/officeart/2005/8/layout/orgChart1"/>
    <dgm:cxn modelId="{133AD7AB-C3E2-43DF-872B-7902B4A7C331}" type="presParOf" srcId="{11A7E685-460A-4D3D-B9D8-54678D2DF92B}" destId="{945586C9-5217-4269-AB1B-D15CBC69212B}" srcOrd="0" destOrd="0" presId="urn:microsoft.com/office/officeart/2005/8/layout/orgChart1"/>
    <dgm:cxn modelId="{D335B66D-9BB5-42B7-B14E-DA2C190DE4F9}" type="presParOf" srcId="{945586C9-5217-4269-AB1B-D15CBC69212B}" destId="{13A72B34-D4A3-4D52-8525-C81C8E708315}" srcOrd="0" destOrd="0" presId="urn:microsoft.com/office/officeart/2005/8/layout/orgChart1"/>
    <dgm:cxn modelId="{E39A01EB-CEAE-4781-9099-2C3E468264B9}" type="presParOf" srcId="{945586C9-5217-4269-AB1B-D15CBC69212B}" destId="{CE0D7F9F-4590-40D6-9D48-2BE8709C0DC9}" srcOrd="1" destOrd="0" presId="urn:microsoft.com/office/officeart/2005/8/layout/orgChart1"/>
    <dgm:cxn modelId="{2482990F-C9BE-4145-843E-5EAE96F970EC}" type="presParOf" srcId="{11A7E685-460A-4D3D-B9D8-54678D2DF92B}" destId="{30EA4869-227A-439D-9655-A51A72706152}" srcOrd="1" destOrd="0" presId="urn:microsoft.com/office/officeart/2005/8/layout/orgChart1"/>
    <dgm:cxn modelId="{107BAA74-2AA9-4687-BEE8-58485F078C70}" type="presParOf" srcId="{11A7E685-460A-4D3D-B9D8-54678D2DF92B}" destId="{6DE646DA-E52E-4516-949C-656BFAEB4827}" srcOrd="2" destOrd="0" presId="urn:microsoft.com/office/officeart/2005/8/layout/orgChar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9A1AB7-EF74-4A72-B477-EBF12E9DCBA4}">
      <dsp:nvSpPr>
        <dsp:cNvPr id="0" name=""/>
        <dsp:cNvSpPr/>
      </dsp:nvSpPr>
      <dsp:spPr>
        <a:xfrm>
          <a:off x="8298584" y="2019700"/>
          <a:ext cx="91440" cy="266297"/>
        </a:xfrm>
        <a:custGeom>
          <a:avLst/>
          <a:gdLst/>
          <a:ahLst/>
          <a:cxnLst/>
          <a:rect l="0" t="0" r="0" b="0"/>
          <a:pathLst>
            <a:path>
              <a:moveTo>
                <a:pt x="45720" y="0"/>
              </a:moveTo>
              <a:lnTo>
                <a:pt x="45720" y="2662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6E8859-BF45-4362-8F04-4D176A907AE6}">
      <dsp:nvSpPr>
        <dsp:cNvPr id="0" name=""/>
        <dsp:cNvSpPr/>
      </dsp:nvSpPr>
      <dsp:spPr>
        <a:xfrm>
          <a:off x="4571999" y="1088879"/>
          <a:ext cx="3772304" cy="282720"/>
        </a:xfrm>
        <a:custGeom>
          <a:avLst/>
          <a:gdLst/>
          <a:ahLst/>
          <a:cxnLst/>
          <a:rect l="0" t="0" r="0" b="0"/>
          <a:pathLst>
            <a:path>
              <a:moveTo>
                <a:pt x="0" y="0"/>
              </a:moveTo>
              <a:lnTo>
                <a:pt x="0" y="146619"/>
              </a:lnTo>
              <a:lnTo>
                <a:pt x="3772304" y="146619"/>
              </a:lnTo>
              <a:lnTo>
                <a:pt x="3772304" y="282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FED0E4-A93D-4B39-9A4B-5453938AB4DD}">
      <dsp:nvSpPr>
        <dsp:cNvPr id="0" name=""/>
        <dsp:cNvSpPr/>
      </dsp:nvSpPr>
      <dsp:spPr>
        <a:xfrm>
          <a:off x="6878882" y="2009181"/>
          <a:ext cx="91440" cy="272201"/>
        </a:xfrm>
        <a:custGeom>
          <a:avLst/>
          <a:gdLst/>
          <a:ahLst/>
          <a:cxnLst/>
          <a:rect l="0" t="0" r="0" b="0"/>
          <a:pathLst>
            <a:path>
              <a:moveTo>
                <a:pt x="45720" y="0"/>
              </a:moveTo>
              <a:lnTo>
                <a:pt x="45720" y="272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56C55-83AE-4CF8-BDCB-BE60C3232A72}">
      <dsp:nvSpPr>
        <dsp:cNvPr id="0" name=""/>
        <dsp:cNvSpPr/>
      </dsp:nvSpPr>
      <dsp:spPr>
        <a:xfrm>
          <a:off x="4571999" y="1088879"/>
          <a:ext cx="2352602" cy="272201"/>
        </a:xfrm>
        <a:custGeom>
          <a:avLst/>
          <a:gdLst/>
          <a:ahLst/>
          <a:cxnLst/>
          <a:rect l="0" t="0" r="0" b="0"/>
          <a:pathLst>
            <a:path>
              <a:moveTo>
                <a:pt x="0" y="0"/>
              </a:moveTo>
              <a:lnTo>
                <a:pt x="0" y="136100"/>
              </a:lnTo>
              <a:lnTo>
                <a:pt x="2352602" y="136100"/>
              </a:lnTo>
              <a:lnTo>
                <a:pt x="2352602" y="272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953632-A3BB-4EE7-AED9-A5B04E081E6F}">
      <dsp:nvSpPr>
        <dsp:cNvPr id="0" name=""/>
        <dsp:cNvSpPr/>
      </dsp:nvSpPr>
      <dsp:spPr>
        <a:xfrm>
          <a:off x="5310480" y="2009181"/>
          <a:ext cx="91440" cy="272201"/>
        </a:xfrm>
        <a:custGeom>
          <a:avLst/>
          <a:gdLst/>
          <a:ahLst/>
          <a:cxnLst/>
          <a:rect l="0" t="0" r="0" b="0"/>
          <a:pathLst>
            <a:path>
              <a:moveTo>
                <a:pt x="45720" y="0"/>
              </a:moveTo>
              <a:lnTo>
                <a:pt x="45720" y="272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88027-1BF8-4288-93D0-C3F73B88D005}">
      <dsp:nvSpPr>
        <dsp:cNvPr id="0" name=""/>
        <dsp:cNvSpPr/>
      </dsp:nvSpPr>
      <dsp:spPr>
        <a:xfrm>
          <a:off x="4571999" y="1088879"/>
          <a:ext cx="784200" cy="272201"/>
        </a:xfrm>
        <a:custGeom>
          <a:avLst/>
          <a:gdLst/>
          <a:ahLst/>
          <a:cxnLst/>
          <a:rect l="0" t="0" r="0" b="0"/>
          <a:pathLst>
            <a:path>
              <a:moveTo>
                <a:pt x="0" y="0"/>
              </a:moveTo>
              <a:lnTo>
                <a:pt x="0" y="136100"/>
              </a:lnTo>
              <a:lnTo>
                <a:pt x="784200" y="136100"/>
              </a:lnTo>
              <a:lnTo>
                <a:pt x="784200" y="272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3E2300-5FA2-43F5-9867-C3E024CE3D02}">
      <dsp:nvSpPr>
        <dsp:cNvPr id="0" name=""/>
        <dsp:cNvSpPr/>
      </dsp:nvSpPr>
      <dsp:spPr>
        <a:xfrm>
          <a:off x="3742079" y="2009181"/>
          <a:ext cx="91440" cy="272201"/>
        </a:xfrm>
        <a:custGeom>
          <a:avLst/>
          <a:gdLst/>
          <a:ahLst/>
          <a:cxnLst/>
          <a:rect l="0" t="0" r="0" b="0"/>
          <a:pathLst>
            <a:path>
              <a:moveTo>
                <a:pt x="45720" y="0"/>
              </a:moveTo>
              <a:lnTo>
                <a:pt x="45720" y="272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27DBEA-5B88-40CD-842F-D3C8E8D39B45}">
      <dsp:nvSpPr>
        <dsp:cNvPr id="0" name=""/>
        <dsp:cNvSpPr/>
      </dsp:nvSpPr>
      <dsp:spPr>
        <a:xfrm>
          <a:off x="3787799" y="1088879"/>
          <a:ext cx="784200" cy="272201"/>
        </a:xfrm>
        <a:custGeom>
          <a:avLst/>
          <a:gdLst/>
          <a:ahLst/>
          <a:cxnLst/>
          <a:rect l="0" t="0" r="0" b="0"/>
          <a:pathLst>
            <a:path>
              <a:moveTo>
                <a:pt x="784200" y="0"/>
              </a:moveTo>
              <a:lnTo>
                <a:pt x="784200" y="136100"/>
              </a:lnTo>
              <a:lnTo>
                <a:pt x="0" y="136100"/>
              </a:lnTo>
              <a:lnTo>
                <a:pt x="0" y="272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DCC261-408E-4BC2-848D-A4A034FA6580}">
      <dsp:nvSpPr>
        <dsp:cNvPr id="0" name=""/>
        <dsp:cNvSpPr/>
      </dsp:nvSpPr>
      <dsp:spPr>
        <a:xfrm>
          <a:off x="2173677" y="2009181"/>
          <a:ext cx="91440" cy="272201"/>
        </a:xfrm>
        <a:custGeom>
          <a:avLst/>
          <a:gdLst/>
          <a:ahLst/>
          <a:cxnLst/>
          <a:rect l="0" t="0" r="0" b="0"/>
          <a:pathLst>
            <a:path>
              <a:moveTo>
                <a:pt x="45720" y="0"/>
              </a:moveTo>
              <a:lnTo>
                <a:pt x="45720" y="272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FE8A86-E4DF-49C0-8F3A-979895392BD0}">
      <dsp:nvSpPr>
        <dsp:cNvPr id="0" name=""/>
        <dsp:cNvSpPr/>
      </dsp:nvSpPr>
      <dsp:spPr>
        <a:xfrm>
          <a:off x="2219397" y="1088879"/>
          <a:ext cx="2352602" cy="272201"/>
        </a:xfrm>
        <a:custGeom>
          <a:avLst/>
          <a:gdLst/>
          <a:ahLst/>
          <a:cxnLst/>
          <a:rect l="0" t="0" r="0" b="0"/>
          <a:pathLst>
            <a:path>
              <a:moveTo>
                <a:pt x="2352602" y="0"/>
              </a:moveTo>
              <a:lnTo>
                <a:pt x="2352602" y="136100"/>
              </a:lnTo>
              <a:lnTo>
                <a:pt x="0" y="136100"/>
              </a:lnTo>
              <a:lnTo>
                <a:pt x="0" y="272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AA7885-4A0E-41D5-B971-7D65950C5188}">
      <dsp:nvSpPr>
        <dsp:cNvPr id="0" name=""/>
        <dsp:cNvSpPr/>
      </dsp:nvSpPr>
      <dsp:spPr>
        <a:xfrm>
          <a:off x="754778" y="2019700"/>
          <a:ext cx="91440" cy="266297"/>
        </a:xfrm>
        <a:custGeom>
          <a:avLst/>
          <a:gdLst/>
          <a:ahLst/>
          <a:cxnLst/>
          <a:rect l="0" t="0" r="0" b="0"/>
          <a:pathLst>
            <a:path>
              <a:moveTo>
                <a:pt x="45720" y="0"/>
              </a:moveTo>
              <a:lnTo>
                <a:pt x="45720" y="2662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3F305C-60D1-41B5-B1E2-389EDD112C4E}">
      <dsp:nvSpPr>
        <dsp:cNvPr id="0" name=""/>
        <dsp:cNvSpPr/>
      </dsp:nvSpPr>
      <dsp:spPr>
        <a:xfrm>
          <a:off x="800498" y="1088879"/>
          <a:ext cx="3771501" cy="282720"/>
        </a:xfrm>
        <a:custGeom>
          <a:avLst/>
          <a:gdLst/>
          <a:ahLst/>
          <a:cxnLst/>
          <a:rect l="0" t="0" r="0" b="0"/>
          <a:pathLst>
            <a:path>
              <a:moveTo>
                <a:pt x="3771501" y="0"/>
              </a:moveTo>
              <a:lnTo>
                <a:pt x="3771501" y="146619"/>
              </a:lnTo>
              <a:lnTo>
                <a:pt x="0" y="146619"/>
              </a:lnTo>
              <a:lnTo>
                <a:pt x="0" y="282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B03BF1-50FC-49B5-8108-78F893DA4CDF}">
      <dsp:nvSpPr>
        <dsp:cNvPr id="0" name=""/>
        <dsp:cNvSpPr/>
      </dsp:nvSpPr>
      <dsp:spPr>
        <a:xfrm>
          <a:off x="3923900" y="440779"/>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Chairman</a:t>
          </a:r>
        </a:p>
      </dsp:txBody>
      <dsp:txXfrm>
        <a:off x="3923900" y="440779"/>
        <a:ext cx="1296199" cy="648099"/>
      </dsp:txXfrm>
    </dsp:sp>
    <dsp:sp modelId="{504D6511-E4B2-46AB-93A0-BBAE83FFDA32}">
      <dsp:nvSpPr>
        <dsp:cNvPr id="0" name=""/>
        <dsp:cNvSpPr/>
      </dsp:nvSpPr>
      <dsp:spPr>
        <a:xfrm>
          <a:off x="152398" y="1371600"/>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Executive Secretary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bg1"/>
              </a:solidFill>
              <a:effectLst/>
              <a:latin typeface="Arial" charset="0"/>
              <a:cs typeface="Arial" charset="0"/>
            </a:rPr>
            <a:t>Secretary</a:t>
          </a:r>
        </a:p>
      </dsp:txBody>
      <dsp:txXfrm>
        <a:off x="152398" y="1371600"/>
        <a:ext cx="1296199" cy="648099"/>
      </dsp:txXfrm>
    </dsp:sp>
    <dsp:sp modelId="{D26259CF-3DF8-4BB2-920D-BB1309615524}">
      <dsp:nvSpPr>
        <dsp:cNvPr id="0" name=""/>
        <dsp:cNvSpPr/>
      </dsp:nvSpPr>
      <dsp:spPr>
        <a:xfrm>
          <a:off x="152398" y="2285997"/>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Official Records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of PSC</a:t>
          </a:r>
        </a:p>
      </dsp:txBody>
      <dsp:txXfrm>
        <a:off x="152398" y="2285997"/>
        <a:ext cx="1296199" cy="648099"/>
      </dsp:txXfrm>
    </dsp:sp>
    <dsp:sp modelId="{2C12D5A6-1664-4095-842C-13FB978DD99A}">
      <dsp:nvSpPr>
        <dsp:cNvPr id="0" name=""/>
        <dsp:cNvSpPr/>
      </dsp:nvSpPr>
      <dsp:spPr>
        <a:xfrm>
          <a:off x="1571297" y="1361081"/>
          <a:ext cx="1296199" cy="648099"/>
        </a:xfrm>
        <a:prstGeom prst="rect">
          <a:avLst/>
        </a:prstGeom>
        <a:solidFill>
          <a:schemeClr val="bg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Utilities Div.</a:t>
          </a:r>
        </a:p>
      </dsp:txBody>
      <dsp:txXfrm>
        <a:off x="1571297" y="1361081"/>
        <a:ext cx="1296199" cy="648099"/>
      </dsp:txXfrm>
    </dsp:sp>
    <dsp:sp modelId="{201E6E10-6B6A-4FF1-93FD-ABB1D862FE72}">
      <dsp:nvSpPr>
        <dsp:cNvPr id="0" name=""/>
        <dsp:cNvSpPr/>
      </dsp:nvSpPr>
      <dsp:spPr>
        <a:xfrm>
          <a:off x="1571297" y="2281383"/>
          <a:ext cx="1296199" cy="648099"/>
        </a:xfrm>
        <a:prstGeom prst="rect">
          <a:avLst/>
        </a:prstGeom>
        <a:solidFill>
          <a:schemeClr val="bg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Staff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Auditors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Analysts</a:t>
          </a:r>
        </a:p>
      </dsp:txBody>
      <dsp:txXfrm>
        <a:off x="1571297" y="2281383"/>
        <a:ext cx="1296199" cy="648099"/>
      </dsp:txXfrm>
    </dsp:sp>
    <dsp:sp modelId="{96943FE0-A2CB-4F82-8E54-8417D81E1785}">
      <dsp:nvSpPr>
        <dsp:cNvPr id="0" name=""/>
        <dsp:cNvSpPr/>
      </dsp:nvSpPr>
      <dsp:spPr>
        <a:xfrm>
          <a:off x="3139699" y="1361081"/>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Legal Div.</a:t>
          </a:r>
        </a:p>
      </dsp:txBody>
      <dsp:txXfrm>
        <a:off x="3139699" y="1361081"/>
        <a:ext cx="1296199" cy="648099"/>
      </dsp:txXfrm>
    </dsp:sp>
    <dsp:sp modelId="{4DE5EB8D-960D-4B01-82E6-C49119851C18}">
      <dsp:nvSpPr>
        <dsp:cNvPr id="0" name=""/>
        <dsp:cNvSpPr/>
      </dsp:nvSpPr>
      <dsp:spPr>
        <a:xfrm>
          <a:off x="3139699" y="2281383"/>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Staff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Attorneys</a:t>
          </a:r>
        </a:p>
      </dsp:txBody>
      <dsp:txXfrm>
        <a:off x="3139699" y="2281383"/>
        <a:ext cx="1296199" cy="648099"/>
      </dsp:txXfrm>
    </dsp:sp>
    <dsp:sp modelId="{AECB4584-FBB5-4D8D-B647-6563E64BF785}">
      <dsp:nvSpPr>
        <dsp:cNvPr id="0" name=""/>
        <dsp:cNvSpPr/>
      </dsp:nvSpPr>
      <dsp:spPr>
        <a:xfrm>
          <a:off x="4708100" y="1361081"/>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Engineering Div.</a:t>
          </a:r>
        </a:p>
      </dsp:txBody>
      <dsp:txXfrm>
        <a:off x="4708100" y="1361081"/>
        <a:ext cx="1296199" cy="648099"/>
      </dsp:txXfrm>
    </dsp:sp>
    <dsp:sp modelId="{706926F5-FD60-466D-B019-57728305D171}">
      <dsp:nvSpPr>
        <dsp:cNvPr id="0" name=""/>
        <dsp:cNvSpPr/>
      </dsp:nvSpPr>
      <dsp:spPr>
        <a:xfrm>
          <a:off x="4708100" y="2281383"/>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Engineers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Inspectors</a:t>
          </a:r>
        </a:p>
      </dsp:txBody>
      <dsp:txXfrm>
        <a:off x="4708100" y="2281383"/>
        <a:ext cx="1296199" cy="648099"/>
      </dsp:txXfrm>
    </dsp:sp>
    <dsp:sp modelId="{C6602281-CDF2-44A7-9DCA-A0FECDF8FC6A}">
      <dsp:nvSpPr>
        <dsp:cNvPr id="0" name=""/>
        <dsp:cNvSpPr/>
      </dsp:nvSpPr>
      <dsp:spPr>
        <a:xfrm>
          <a:off x="6276502" y="1361081"/>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Chief Administrative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Law Judge</a:t>
          </a:r>
        </a:p>
      </dsp:txBody>
      <dsp:txXfrm>
        <a:off x="6276502" y="1361081"/>
        <a:ext cx="1296199" cy="648099"/>
      </dsp:txXfrm>
    </dsp:sp>
    <dsp:sp modelId="{8E9A241D-2335-499D-ABB4-517309F573D5}">
      <dsp:nvSpPr>
        <dsp:cNvPr id="0" name=""/>
        <dsp:cNvSpPr/>
      </dsp:nvSpPr>
      <dsp:spPr>
        <a:xfrm>
          <a:off x="6276502" y="2281383"/>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ALJs</a:t>
          </a:r>
        </a:p>
      </dsp:txBody>
      <dsp:txXfrm>
        <a:off x="6276502" y="2281383"/>
        <a:ext cx="1296199" cy="648099"/>
      </dsp:txXfrm>
    </dsp:sp>
    <dsp:sp modelId="{02BB2C44-58D6-434D-A35E-98EC324390AA}">
      <dsp:nvSpPr>
        <dsp:cNvPr id="0" name=""/>
        <dsp:cNvSpPr/>
      </dsp:nvSpPr>
      <dsp:spPr>
        <a:xfrm>
          <a:off x="7696204" y="1371600"/>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General Counsel</a:t>
          </a:r>
        </a:p>
      </dsp:txBody>
      <dsp:txXfrm>
        <a:off x="7696204" y="1371600"/>
        <a:ext cx="1296199" cy="648099"/>
      </dsp:txXfrm>
    </dsp:sp>
    <dsp:sp modelId="{9123EB2B-AEB1-4EEA-8D5D-E82A7C26B6BD}">
      <dsp:nvSpPr>
        <dsp:cNvPr id="0" name=""/>
        <dsp:cNvSpPr/>
      </dsp:nvSpPr>
      <dsp:spPr>
        <a:xfrm>
          <a:off x="7696204" y="2285997"/>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Law Clerks</a:t>
          </a:r>
        </a:p>
      </dsp:txBody>
      <dsp:txXfrm>
        <a:off x="7696204" y="2285997"/>
        <a:ext cx="1296199" cy="648099"/>
      </dsp:txXfrm>
    </dsp:sp>
    <dsp:sp modelId="{36E7F7DE-4A0E-4821-967B-B4C3C0923103}">
      <dsp:nvSpPr>
        <dsp:cNvPr id="0" name=""/>
        <dsp:cNvSpPr/>
      </dsp:nvSpPr>
      <dsp:spPr>
        <a:xfrm>
          <a:off x="5492301" y="440779"/>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R="0" lvl="0" algn="ctr" defTabSz="622300" rtl="0" eaLnBrk="1" fontAlgn="base" latinLnBrk="0" hangingPunct="1">
            <a:lnSpc>
              <a:spcPct val="90000"/>
            </a:lnSpc>
            <a:spcBef>
              <a:spcPct val="0"/>
            </a:spcBef>
            <a:spcAft>
              <a:spcPct val="35000"/>
            </a:spcAft>
            <a:buClrTx/>
            <a:buSzTx/>
            <a:buFontTx/>
            <a:tabLst/>
          </a:pPr>
          <a:r>
            <a:rPr kumimoji="0" lang="en-US" sz="1400" b="0" i="0" u="none" strike="noStrike" kern="1200" cap="none" normalizeH="0" baseline="0" dirty="0" smtClean="0">
              <a:ln>
                <a:noFill/>
              </a:ln>
              <a:solidFill>
                <a:schemeClr val="tx1"/>
              </a:solidFill>
              <a:effectLst/>
              <a:latin typeface="Arial" charset="0"/>
              <a:cs typeface="Arial" charset="0"/>
            </a:rPr>
            <a:t>Commissioner</a:t>
          </a:r>
        </a:p>
      </dsp:txBody>
      <dsp:txXfrm>
        <a:off x="5492301" y="440779"/>
        <a:ext cx="1296199" cy="648099"/>
      </dsp:txXfrm>
    </dsp:sp>
    <dsp:sp modelId="{13A72B34-D4A3-4D52-8525-C81C8E708315}">
      <dsp:nvSpPr>
        <dsp:cNvPr id="0" name=""/>
        <dsp:cNvSpPr/>
      </dsp:nvSpPr>
      <dsp:spPr>
        <a:xfrm>
          <a:off x="2438403" y="457202"/>
          <a:ext cx="1244403" cy="615254"/>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R="0" lvl="0" algn="ctr" defTabSz="622300" rtl="0" eaLnBrk="1" fontAlgn="base" latinLnBrk="0" hangingPunct="1">
            <a:lnSpc>
              <a:spcPct val="90000"/>
            </a:lnSpc>
            <a:spcBef>
              <a:spcPct val="0"/>
            </a:spcBef>
            <a:spcAft>
              <a:spcPct val="35000"/>
            </a:spcAft>
            <a:buClrTx/>
            <a:buSzTx/>
            <a:buFontTx/>
            <a:tabLst/>
          </a:pPr>
          <a:r>
            <a:rPr kumimoji="0" lang="en-US" sz="1400" b="0" i="0" u="none" strike="noStrike" kern="1200" cap="none" normalizeH="0" baseline="0" dirty="0" smtClean="0">
              <a:ln>
                <a:noFill/>
              </a:ln>
              <a:solidFill>
                <a:schemeClr val="tx1"/>
              </a:solidFill>
              <a:effectLst/>
              <a:latin typeface="Arial" charset="0"/>
              <a:cs typeface="Arial" charset="0"/>
            </a:rPr>
            <a:t>Commissioner</a:t>
          </a:r>
        </a:p>
      </dsp:txBody>
      <dsp:txXfrm>
        <a:off x="2438403" y="457202"/>
        <a:ext cx="1244403" cy="61525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9A1AB7-EF74-4A72-B477-EBF12E9DCBA4}">
      <dsp:nvSpPr>
        <dsp:cNvPr id="0" name=""/>
        <dsp:cNvSpPr/>
      </dsp:nvSpPr>
      <dsp:spPr>
        <a:xfrm>
          <a:off x="8298584" y="2019700"/>
          <a:ext cx="91440" cy="266297"/>
        </a:xfrm>
        <a:custGeom>
          <a:avLst/>
          <a:gdLst/>
          <a:ahLst/>
          <a:cxnLst/>
          <a:rect l="0" t="0" r="0" b="0"/>
          <a:pathLst>
            <a:path>
              <a:moveTo>
                <a:pt x="45720" y="0"/>
              </a:moveTo>
              <a:lnTo>
                <a:pt x="45720" y="2662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76E8859-BF45-4362-8F04-4D176A907AE6}">
      <dsp:nvSpPr>
        <dsp:cNvPr id="0" name=""/>
        <dsp:cNvSpPr/>
      </dsp:nvSpPr>
      <dsp:spPr>
        <a:xfrm>
          <a:off x="4571999" y="1088879"/>
          <a:ext cx="3772304" cy="282720"/>
        </a:xfrm>
        <a:custGeom>
          <a:avLst/>
          <a:gdLst/>
          <a:ahLst/>
          <a:cxnLst/>
          <a:rect l="0" t="0" r="0" b="0"/>
          <a:pathLst>
            <a:path>
              <a:moveTo>
                <a:pt x="0" y="0"/>
              </a:moveTo>
              <a:lnTo>
                <a:pt x="0" y="146619"/>
              </a:lnTo>
              <a:lnTo>
                <a:pt x="3772304" y="146619"/>
              </a:lnTo>
              <a:lnTo>
                <a:pt x="3772304" y="282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FED0E4-A93D-4B39-9A4B-5453938AB4DD}">
      <dsp:nvSpPr>
        <dsp:cNvPr id="0" name=""/>
        <dsp:cNvSpPr/>
      </dsp:nvSpPr>
      <dsp:spPr>
        <a:xfrm>
          <a:off x="6878882" y="2009181"/>
          <a:ext cx="91440" cy="272201"/>
        </a:xfrm>
        <a:custGeom>
          <a:avLst/>
          <a:gdLst/>
          <a:ahLst/>
          <a:cxnLst/>
          <a:rect l="0" t="0" r="0" b="0"/>
          <a:pathLst>
            <a:path>
              <a:moveTo>
                <a:pt x="45720" y="0"/>
              </a:moveTo>
              <a:lnTo>
                <a:pt x="45720" y="272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56C55-83AE-4CF8-BDCB-BE60C3232A72}">
      <dsp:nvSpPr>
        <dsp:cNvPr id="0" name=""/>
        <dsp:cNvSpPr/>
      </dsp:nvSpPr>
      <dsp:spPr>
        <a:xfrm>
          <a:off x="4571999" y="1088879"/>
          <a:ext cx="2352602" cy="272201"/>
        </a:xfrm>
        <a:custGeom>
          <a:avLst/>
          <a:gdLst/>
          <a:ahLst/>
          <a:cxnLst/>
          <a:rect l="0" t="0" r="0" b="0"/>
          <a:pathLst>
            <a:path>
              <a:moveTo>
                <a:pt x="0" y="0"/>
              </a:moveTo>
              <a:lnTo>
                <a:pt x="0" y="136100"/>
              </a:lnTo>
              <a:lnTo>
                <a:pt x="2352602" y="136100"/>
              </a:lnTo>
              <a:lnTo>
                <a:pt x="2352602" y="272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953632-A3BB-4EE7-AED9-A5B04E081E6F}">
      <dsp:nvSpPr>
        <dsp:cNvPr id="0" name=""/>
        <dsp:cNvSpPr/>
      </dsp:nvSpPr>
      <dsp:spPr>
        <a:xfrm>
          <a:off x="5310480" y="2009181"/>
          <a:ext cx="91440" cy="272201"/>
        </a:xfrm>
        <a:custGeom>
          <a:avLst/>
          <a:gdLst/>
          <a:ahLst/>
          <a:cxnLst/>
          <a:rect l="0" t="0" r="0" b="0"/>
          <a:pathLst>
            <a:path>
              <a:moveTo>
                <a:pt x="45720" y="0"/>
              </a:moveTo>
              <a:lnTo>
                <a:pt x="45720" y="272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F88027-1BF8-4288-93D0-C3F73B88D005}">
      <dsp:nvSpPr>
        <dsp:cNvPr id="0" name=""/>
        <dsp:cNvSpPr/>
      </dsp:nvSpPr>
      <dsp:spPr>
        <a:xfrm>
          <a:off x="4571999" y="1088879"/>
          <a:ext cx="784200" cy="272201"/>
        </a:xfrm>
        <a:custGeom>
          <a:avLst/>
          <a:gdLst/>
          <a:ahLst/>
          <a:cxnLst/>
          <a:rect l="0" t="0" r="0" b="0"/>
          <a:pathLst>
            <a:path>
              <a:moveTo>
                <a:pt x="0" y="0"/>
              </a:moveTo>
              <a:lnTo>
                <a:pt x="0" y="136100"/>
              </a:lnTo>
              <a:lnTo>
                <a:pt x="784200" y="136100"/>
              </a:lnTo>
              <a:lnTo>
                <a:pt x="784200" y="272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3E2300-5FA2-43F5-9867-C3E024CE3D02}">
      <dsp:nvSpPr>
        <dsp:cNvPr id="0" name=""/>
        <dsp:cNvSpPr/>
      </dsp:nvSpPr>
      <dsp:spPr>
        <a:xfrm>
          <a:off x="3742079" y="2009181"/>
          <a:ext cx="91440" cy="272201"/>
        </a:xfrm>
        <a:custGeom>
          <a:avLst/>
          <a:gdLst/>
          <a:ahLst/>
          <a:cxnLst/>
          <a:rect l="0" t="0" r="0" b="0"/>
          <a:pathLst>
            <a:path>
              <a:moveTo>
                <a:pt x="45720" y="0"/>
              </a:moveTo>
              <a:lnTo>
                <a:pt x="45720" y="272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27DBEA-5B88-40CD-842F-D3C8E8D39B45}">
      <dsp:nvSpPr>
        <dsp:cNvPr id="0" name=""/>
        <dsp:cNvSpPr/>
      </dsp:nvSpPr>
      <dsp:spPr>
        <a:xfrm>
          <a:off x="3787799" y="1088879"/>
          <a:ext cx="784200" cy="272201"/>
        </a:xfrm>
        <a:custGeom>
          <a:avLst/>
          <a:gdLst/>
          <a:ahLst/>
          <a:cxnLst/>
          <a:rect l="0" t="0" r="0" b="0"/>
          <a:pathLst>
            <a:path>
              <a:moveTo>
                <a:pt x="784200" y="0"/>
              </a:moveTo>
              <a:lnTo>
                <a:pt x="784200" y="136100"/>
              </a:lnTo>
              <a:lnTo>
                <a:pt x="0" y="136100"/>
              </a:lnTo>
              <a:lnTo>
                <a:pt x="0" y="272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EDCC261-408E-4BC2-848D-A4A034FA6580}">
      <dsp:nvSpPr>
        <dsp:cNvPr id="0" name=""/>
        <dsp:cNvSpPr/>
      </dsp:nvSpPr>
      <dsp:spPr>
        <a:xfrm>
          <a:off x="2173677" y="2009181"/>
          <a:ext cx="91440" cy="272201"/>
        </a:xfrm>
        <a:custGeom>
          <a:avLst/>
          <a:gdLst/>
          <a:ahLst/>
          <a:cxnLst/>
          <a:rect l="0" t="0" r="0" b="0"/>
          <a:pathLst>
            <a:path>
              <a:moveTo>
                <a:pt x="45720" y="0"/>
              </a:moveTo>
              <a:lnTo>
                <a:pt x="45720" y="272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FFE8A86-E4DF-49C0-8F3A-979895392BD0}">
      <dsp:nvSpPr>
        <dsp:cNvPr id="0" name=""/>
        <dsp:cNvSpPr/>
      </dsp:nvSpPr>
      <dsp:spPr>
        <a:xfrm>
          <a:off x="2219397" y="1088879"/>
          <a:ext cx="2352602" cy="272201"/>
        </a:xfrm>
        <a:custGeom>
          <a:avLst/>
          <a:gdLst/>
          <a:ahLst/>
          <a:cxnLst/>
          <a:rect l="0" t="0" r="0" b="0"/>
          <a:pathLst>
            <a:path>
              <a:moveTo>
                <a:pt x="2352602" y="0"/>
              </a:moveTo>
              <a:lnTo>
                <a:pt x="2352602" y="136100"/>
              </a:lnTo>
              <a:lnTo>
                <a:pt x="0" y="136100"/>
              </a:lnTo>
              <a:lnTo>
                <a:pt x="0" y="2722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AA7885-4A0E-41D5-B971-7D65950C5188}">
      <dsp:nvSpPr>
        <dsp:cNvPr id="0" name=""/>
        <dsp:cNvSpPr/>
      </dsp:nvSpPr>
      <dsp:spPr>
        <a:xfrm>
          <a:off x="754778" y="2019700"/>
          <a:ext cx="91440" cy="266297"/>
        </a:xfrm>
        <a:custGeom>
          <a:avLst/>
          <a:gdLst/>
          <a:ahLst/>
          <a:cxnLst/>
          <a:rect l="0" t="0" r="0" b="0"/>
          <a:pathLst>
            <a:path>
              <a:moveTo>
                <a:pt x="45720" y="0"/>
              </a:moveTo>
              <a:lnTo>
                <a:pt x="45720" y="26629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3F305C-60D1-41B5-B1E2-389EDD112C4E}">
      <dsp:nvSpPr>
        <dsp:cNvPr id="0" name=""/>
        <dsp:cNvSpPr/>
      </dsp:nvSpPr>
      <dsp:spPr>
        <a:xfrm>
          <a:off x="800498" y="1088879"/>
          <a:ext cx="3771501" cy="282720"/>
        </a:xfrm>
        <a:custGeom>
          <a:avLst/>
          <a:gdLst/>
          <a:ahLst/>
          <a:cxnLst/>
          <a:rect l="0" t="0" r="0" b="0"/>
          <a:pathLst>
            <a:path>
              <a:moveTo>
                <a:pt x="3771501" y="0"/>
              </a:moveTo>
              <a:lnTo>
                <a:pt x="3771501" y="146619"/>
              </a:lnTo>
              <a:lnTo>
                <a:pt x="0" y="146619"/>
              </a:lnTo>
              <a:lnTo>
                <a:pt x="0" y="282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B03BF1-50FC-49B5-8108-78F893DA4CDF}">
      <dsp:nvSpPr>
        <dsp:cNvPr id="0" name=""/>
        <dsp:cNvSpPr/>
      </dsp:nvSpPr>
      <dsp:spPr>
        <a:xfrm>
          <a:off x="3923900" y="440779"/>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Chairman</a:t>
          </a:r>
        </a:p>
      </dsp:txBody>
      <dsp:txXfrm>
        <a:off x="3923900" y="440779"/>
        <a:ext cx="1296199" cy="648099"/>
      </dsp:txXfrm>
    </dsp:sp>
    <dsp:sp modelId="{504D6511-E4B2-46AB-93A0-BBAE83FFDA32}">
      <dsp:nvSpPr>
        <dsp:cNvPr id="0" name=""/>
        <dsp:cNvSpPr/>
      </dsp:nvSpPr>
      <dsp:spPr>
        <a:xfrm>
          <a:off x="152398" y="1371600"/>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Executive Secretary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bg1"/>
              </a:solidFill>
              <a:effectLst/>
              <a:latin typeface="Arial" charset="0"/>
              <a:cs typeface="Arial" charset="0"/>
            </a:rPr>
            <a:t>Secretary</a:t>
          </a:r>
        </a:p>
      </dsp:txBody>
      <dsp:txXfrm>
        <a:off x="152398" y="1371600"/>
        <a:ext cx="1296199" cy="648099"/>
      </dsp:txXfrm>
    </dsp:sp>
    <dsp:sp modelId="{D26259CF-3DF8-4BB2-920D-BB1309615524}">
      <dsp:nvSpPr>
        <dsp:cNvPr id="0" name=""/>
        <dsp:cNvSpPr/>
      </dsp:nvSpPr>
      <dsp:spPr>
        <a:xfrm>
          <a:off x="152398" y="2285997"/>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Official Records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of PSC</a:t>
          </a:r>
        </a:p>
      </dsp:txBody>
      <dsp:txXfrm>
        <a:off x="152398" y="2285997"/>
        <a:ext cx="1296199" cy="648099"/>
      </dsp:txXfrm>
    </dsp:sp>
    <dsp:sp modelId="{2C12D5A6-1664-4095-842C-13FB978DD99A}">
      <dsp:nvSpPr>
        <dsp:cNvPr id="0" name=""/>
        <dsp:cNvSpPr/>
      </dsp:nvSpPr>
      <dsp:spPr>
        <a:xfrm>
          <a:off x="1571297" y="1361081"/>
          <a:ext cx="1296199" cy="648099"/>
        </a:xfrm>
        <a:prstGeom prst="rect">
          <a:avLst/>
        </a:prstGeom>
        <a:solidFill>
          <a:srgbClr val="FFFF00"/>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Utilities Div.</a:t>
          </a:r>
        </a:p>
      </dsp:txBody>
      <dsp:txXfrm>
        <a:off x="1571297" y="1361081"/>
        <a:ext cx="1296199" cy="648099"/>
      </dsp:txXfrm>
    </dsp:sp>
    <dsp:sp modelId="{201E6E10-6B6A-4FF1-93FD-ABB1D862FE72}">
      <dsp:nvSpPr>
        <dsp:cNvPr id="0" name=""/>
        <dsp:cNvSpPr/>
      </dsp:nvSpPr>
      <dsp:spPr>
        <a:xfrm>
          <a:off x="1571297" y="2281383"/>
          <a:ext cx="1296199" cy="648099"/>
        </a:xfrm>
        <a:prstGeom prst="rect">
          <a:avLst/>
        </a:prstGeom>
        <a:solidFill>
          <a:srgbClr val="FFFF00"/>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Staff of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Auditors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Analysts</a:t>
          </a:r>
        </a:p>
      </dsp:txBody>
      <dsp:txXfrm>
        <a:off x="1571297" y="2281383"/>
        <a:ext cx="1296199" cy="648099"/>
      </dsp:txXfrm>
    </dsp:sp>
    <dsp:sp modelId="{96943FE0-A2CB-4F82-8E54-8417D81E1785}">
      <dsp:nvSpPr>
        <dsp:cNvPr id="0" name=""/>
        <dsp:cNvSpPr/>
      </dsp:nvSpPr>
      <dsp:spPr>
        <a:xfrm>
          <a:off x="3139699" y="1361081"/>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Legal Div.</a:t>
          </a:r>
        </a:p>
      </dsp:txBody>
      <dsp:txXfrm>
        <a:off x="3139699" y="1361081"/>
        <a:ext cx="1296199" cy="648099"/>
      </dsp:txXfrm>
    </dsp:sp>
    <dsp:sp modelId="{4DE5EB8D-960D-4B01-82E6-C49119851C18}">
      <dsp:nvSpPr>
        <dsp:cNvPr id="0" name=""/>
        <dsp:cNvSpPr/>
      </dsp:nvSpPr>
      <dsp:spPr>
        <a:xfrm>
          <a:off x="3139699" y="2281383"/>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Staff</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Attorneys</a:t>
          </a:r>
        </a:p>
      </dsp:txBody>
      <dsp:txXfrm>
        <a:off x="3139699" y="2281383"/>
        <a:ext cx="1296199" cy="648099"/>
      </dsp:txXfrm>
    </dsp:sp>
    <dsp:sp modelId="{AECB4584-FBB5-4D8D-B647-6563E64BF785}">
      <dsp:nvSpPr>
        <dsp:cNvPr id="0" name=""/>
        <dsp:cNvSpPr/>
      </dsp:nvSpPr>
      <dsp:spPr>
        <a:xfrm>
          <a:off x="4708100" y="1361081"/>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Engineering Div.</a:t>
          </a:r>
        </a:p>
      </dsp:txBody>
      <dsp:txXfrm>
        <a:off x="4708100" y="1361081"/>
        <a:ext cx="1296199" cy="648099"/>
      </dsp:txXfrm>
    </dsp:sp>
    <dsp:sp modelId="{706926F5-FD60-466D-B019-57728305D171}">
      <dsp:nvSpPr>
        <dsp:cNvPr id="0" name=""/>
        <dsp:cNvSpPr/>
      </dsp:nvSpPr>
      <dsp:spPr>
        <a:xfrm>
          <a:off x="4708100" y="2281383"/>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Engineers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Inspectors</a:t>
          </a:r>
        </a:p>
      </dsp:txBody>
      <dsp:txXfrm>
        <a:off x="4708100" y="2281383"/>
        <a:ext cx="1296199" cy="648099"/>
      </dsp:txXfrm>
    </dsp:sp>
    <dsp:sp modelId="{C6602281-CDF2-44A7-9DCA-A0FECDF8FC6A}">
      <dsp:nvSpPr>
        <dsp:cNvPr id="0" name=""/>
        <dsp:cNvSpPr/>
      </dsp:nvSpPr>
      <dsp:spPr>
        <a:xfrm>
          <a:off x="6276502" y="1361081"/>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Chief Administrative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Law Judge</a:t>
          </a:r>
        </a:p>
      </dsp:txBody>
      <dsp:txXfrm>
        <a:off x="6276502" y="1361081"/>
        <a:ext cx="1296199" cy="648099"/>
      </dsp:txXfrm>
    </dsp:sp>
    <dsp:sp modelId="{8E9A241D-2335-499D-ABB4-517309F573D5}">
      <dsp:nvSpPr>
        <dsp:cNvPr id="0" name=""/>
        <dsp:cNvSpPr/>
      </dsp:nvSpPr>
      <dsp:spPr>
        <a:xfrm>
          <a:off x="6276502" y="2281383"/>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ALJs</a:t>
          </a:r>
        </a:p>
      </dsp:txBody>
      <dsp:txXfrm>
        <a:off x="6276502" y="2281383"/>
        <a:ext cx="1296199" cy="648099"/>
      </dsp:txXfrm>
    </dsp:sp>
    <dsp:sp modelId="{02BB2C44-58D6-434D-A35E-98EC324390AA}">
      <dsp:nvSpPr>
        <dsp:cNvPr id="0" name=""/>
        <dsp:cNvSpPr/>
      </dsp:nvSpPr>
      <dsp:spPr>
        <a:xfrm>
          <a:off x="7696204" y="1371600"/>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General Counsel</a:t>
          </a:r>
        </a:p>
      </dsp:txBody>
      <dsp:txXfrm>
        <a:off x="7696204" y="1371600"/>
        <a:ext cx="1296199" cy="648099"/>
      </dsp:txXfrm>
    </dsp:sp>
    <dsp:sp modelId="{9123EB2B-AEB1-4EEA-8D5D-E82A7C26B6BD}">
      <dsp:nvSpPr>
        <dsp:cNvPr id="0" name=""/>
        <dsp:cNvSpPr/>
      </dsp:nvSpPr>
      <dsp:spPr>
        <a:xfrm>
          <a:off x="7696204" y="2285997"/>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Arial" charset="0"/>
              <a:cs typeface="Arial" charset="0"/>
            </a:rPr>
            <a:t>Law Clerks</a:t>
          </a:r>
        </a:p>
      </dsp:txBody>
      <dsp:txXfrm>
        <a:off x="7696204" y="2285997"/>
        <a:ext cx="1296199" cy="648099"/>
      </dsp:txXfrm>
    </dsp:sp>
    <dsp:sp modelId="{36E7F7DE-4A0E-4821-967B-B4C3C0923103}">
      <dsp:nvSpPr>
        <dsp:cNvPr id="0" name=""/>
        <dsp:cNvSpPr/>
      </dsp:nvSpPr>
      <dsp:spPr>
        <a:xfrm>
          <a:off x="5492301" y="440779"/>
          <a:ext cx="1296199" cy="6480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R="0" lvl="0" algn="ctr" defTabSz="622300" rtl="0" eaLnBrk="1" fontAlgn="base" latinLnBrk="0" hangingPunct="1">
            <a:lnSpc>
              <a:spcPct val="90000"/>
            </a:lnSpc>
            <a:spcBef>
              <a:spcPct val="0"/>
            </a:spcBef>
            <a:spcAft>
              <a:spcPct val="35000"/>
            </a:spcAft>
            <a:buClrTx/>
            <a:buSzTx/>
            <a:buFontTx/>
            <a:tabLst/>
          </a:pPr>
          <a:r>
            <a:rPr kumimoji="0" lang="en-US" sz="1400" b="0" i="0" u="none" strike="noStrike" kern="1200" cap="none" normalizeH="0" baseline="0" dirty="0" smtClean="0">
              <a:ln>
                <a:noFill/>
              </a:ln>
              <a:solidFill>
                <a:schemeClr val="tx1"/>
              </a:solidFill>
              <a:effectLst/>
              <a:latin typeface="Arial" charset="0"/>
              <a:cs typeface="Arial" charset="0"/>
            </a:rPr>
            <a:t>Commissioner</a:t>
          </a:r>
        </a:p>
      </dsp:txBody>
      <dsp:txXfrm>
        <a:off x="5492301" y="440779"/>
        <a:ext cx="1296199" cy="648099"/>
      </dsp:txXfrm>
    </dsp:sp>
    <dsp:sp modelId="{13A72B34-D4A3-4D52-8525-C81C8E708315}">
      <dsp:nvSpPr>
        <dsp:cNvPr id="0" name=""/>
        <dsp:cNvSpPr/>
      </dsp:nvSpPr>
      <dsp:spPr>
        <a:xfrm>
          <a:off x="2438403" y="457202"/>
          <a:ext cx="1244403" cy="615254"/>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8890" tIns="8890" rIns="8890" bIns="8890" numCol="1" spcCol="1270" anchor="ctr" anchorCtr="0">
          <a:noAutofit/>
        </a:bodyPr>
        <a:lstStyle/>
        <a:p>
          <a:pPr marR="0" lvl="0" algn="ctr" defTabSz="622300" rtl="0" eaLnBrk="1" fontAlgn="base" latinLnBrk="0" hangingPunct="1">
            <a:lnSpc>
              <a:spcPct val="90000"/>
            </a:lnSpc>
            <a:spcBef>
              <a:spcPct val="0"/>
            </a:spcBef>
            <a:spcAft>
              <a:spcPct val="35000"/>
            </a:spcAft>
            <a:buClrTx/>
            <a:buSzTx/>
            <a:buFontTx/>
            <a:tabLst/>
          </a:pPr>
          <a:r>
            <a:rPr kumimoji="0" lang="en-US" sz="1400" b="0" i="0" u="none" strike="noStrike" kern="1200" cap="none" normalizeH="0" baseline="0" dirty="0" smtClean="0">
              <a:ln>
                <a:noFill/>
              </a:ln>
              <a:solidFill>
                <a:schemeClr val="tx1"/>
              </a:solidFill>
              <a:effectLst/>
              <a:latin typeface="Arial" charset="0"/>
              <a:cs typeface="Arial" charset="0"/>
            </a:rPr>
            <a:t>Commissioner</a:t>
          </a:r>
        </a:p>
      </dsp:txBody>
      <dsp:txXfrm>
        <a:off x="2438403" y="457202"/>
        <a:ext cx="1244403" cy="61525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7675" cy="458788"/>
          </a:xfrm>
          <a:prstGeom prst="rect">
            <a:avLst/>
          </a:prstGeom>
        </p:spPr>
        <p:txBody>
          <a:bodyPr vert="horz" lIns="91428" tIns="45714" rIns="91428" bIns="45714" rtlCol="0"/>
          <a:lstStyle>
            <a:lvl1pPr algn="l">
              <a:defRPr sz="1200"/>
            </a:lvl1pPr>
          </a:lstStyle>
          <a:p>
            <a:endParaRPr lang="en-US" dirty="0"/>
          </a:p>
        </p:txBody>
      </p:sp>
      <p:sp>
        <p:nvSpPr>
          <p:cNvPr id="3" name="Date Placeholder 2"/>
          <p:cNvSpPr>
            <a:spLocks noGrp="1"/>
          </p:cNvSpPr>
          <p:nvPr>
            <p:ph type="dt" idx="1"/>
          </p:nvPr>
        </p:nvSpPr>
        <p:spPr>
          <a:xfrm>
            <a:off x="3905250" y="0"/>
            <a:ext cx="2987675" cy="458788"/>
          </a:xfrm>
          <a:prstGeom prst="rect">
            <a:avLst/>
          </a:prstGeom>
        </p:spPr>
        <p:txBody>
          <a:bodyPr vert="horz" lIns="91428" tIns="45714" rIns="91428" bIns="45714" rtlCol="0"/>
          <a:lstStyle>
            <a:lvl1pPr algn="r">
              <a:defRPr sz="1200"/>
            </a:lvl1pPr>
          </a:lstStyle>
          <a:p>
            <a:fld id="{891ACE0A-D102-444B-8453-BB79A389AEA0}" type="datetimeFigureOut">
              <a:rPr lang="en-US" smtClean="0"/>
              <a:pPr/>
              <a:t>6/4/2018</a:t>
            </a:fld>
            <a:endParaRPr lang="en-US" dirty="0"/>
          </a:p>
        </p:txBody>
      </p:sp>
      <p:sp>
        <p:nvSpPr>
          <p:cNvPr id="4" name="Slide Image Placeholder 3"/>
          <p:cNvSpPr>
            <a:spLocks noGrp="1" noRot="1" noChangeAspect="1"/>
          </p:cNvSpPr>
          <p:nvPr>
            <p:ph type="sldImg" idx="2"/>
          </p:nvPr>
        </p:nvSpPr>
        <p:spPr>
          <a:xfrm>
            <a:off x="1152525" y="688975"/>
            <a:ext cx="4589463" cy="3441700"/>
          </a:xfrm>
          <a:prstGeom prst="rect">
            <a:avLst/>
          </a:prstGeom>
          <a:noFill/>
          <a:ln w="12700">
            <a:solidFill>
              <a:prstClr val="black"/>
            </a:solidFill>
          </a:ln>
        </p:spPr>
        <p:txBody>
          <a:bodyPr vert="horz" lIns="91428" tIns="45714" rIns="91428" bIns="45714" rtlCol="0" anchor="ctr"/>
          <a:lstStyle/>
          <a:p>
            <a:endParaRPr lang="en-US" dirty="0"/>
          </a:p>
        </p:txBody>
      </p:sp>
      <p:sp>
        <p:nvSpPr>
          <p:cNvPr id="5" name="Notes Placeholder 4"/>
          <p:cNvSpPr>
            <a:spLocks noGrp="1"/>
          </p:cNvSpPr>
          <p:nvPr>
            <p:ph type="body" sz="quarter" idx="3"/>
          </p:nvPr>
        </p:nvSpPr>
        <p:spPr>
          <a:xfrm>
            <a:off x="688976" y="4360864"/>
            <a:ext cx="5516563" cy="4130675"/>
          </a:xfrm>
          <a:prstGeom prst="rect">
            <a:avLst/>
          </a:prstGeom>
        </p:spPr>
        <p:txBody>
          <a:bodyPr vert="horz" lIns="91428" tIns="45714" rIns="91428" bIns="4571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20139"/>
            <a:ext cx="2987675" cy="458787"/>
          </a:xfrm>
          <a:prstGeom prst="rect">
            <a:avLst/>
          </a:prstGeom>
        </p:spPr>
        <p:txBody>
          <a:bodyPr vert="horz" lIns="91428" tIns="45714" rIns="91428" bIns="457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05250" y="8720139"/>
            <a:ext cx="2987675" cy="458787"/>
          </a:xfrm>
          <a:prstGeom prst="rect">
            <a:avLst/>
          </a:prstGeom>
        </p:spPr>
        <p:txBody>
          <a:bodyPr vert="horz" lIns="91428" tIns="45714" rIns="91428" bIns="45714" rtlCol="0" anchor="b"/>
          <a:lstStyle>
            <a:lvl1pPr algn="r">
              <a:defRPr sz="1200"/>
            </a:lvl1pPr>
          </a:lstStyle>
          <a:p>
            <a:fld id="{A310FDCD-8D16-4480-BE02-90E35A2D6EEC}"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10FDCD-8D16-4480-BE02-90E35A2D6EEC}"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10FDCD-8D16-4480-BE02-90E35A2D6EEC}"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10FDCD-8D16-4480-BE02-90E35A2D6EEC}"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10FDCD-8D16-4480-BE02-90E35A2D6EEC}"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310FDCD-8D16-4480-BE02-90E35A2D6EEC}"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378ACA-026D-49FF-9820-1ED53398A0FB}" type="datetime1">
              <a:rPr lang="en-US" smtClean="0"/>
              <a:pPr/>
              <a:t>6/4/2018</a:t>
            </a:fld>
            <a:endParaRPr lang="en-US" dirty="0"/>
          </a:p>
        </p:txBody>
      </p:sp>
      <p:sp>
        <p:nvSpPr>
          <p:cNvPr id="5" name="Footer Placeholder 4"/>
          <p:cNvSpPr>
            <a:spLocks noGrp="1"/>
          </p:cNvSpPr>
          <p:nvPr>
            <p:ph type="ftr" sz="quarter" idx="11"/>
          </p:nvPr>
        </p:nvSpPr>
        <p:spPr/>
        <p:txBody>
          <a:bodyPr/>
          <a:lstStyle/>
          <a:p>
            <a:r>
              <a:rPr lang="en-US" dirty="0" smtClean="0"/>
              <a:t>Public Service Commission of West Virginia</a:t>
            </a:r>
            <a:endParaRPr lang="en-US" dirty="0"/>
          </a:p>
        </p:txBody>
      </p:sp>
      <p:sp>
        <p:nvSpPr>
          <p:cNvPr id="6" name="Slide Number Placeholder 5"/>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E7D43-90D7-4F11-BC59-1E32B1A75462}" type="datetime1">
              <a:rPr lang="en-US" smtClean="0"/>
              <a:pPr/>
              <a:t>6/4/2018</a:t>
            </a:fld>
            <a:endParaRPr lang="en-US" dirty="0"/>
          </a:p>
        </p:txBody>
      </p:sp>
      <p:sp>
        <p:nvSpPr>
          <p:cNvPr id="5" name="Footer Placeholder 4"/>
          <p:cNvSpPr>
            <a:spLocks noGrp="1"/>
          </p:cNvSpPr>
          <p:nvPr>
            <p:ph type="ftr" sz="quarter" idx="11"/>
          </p:nvPr>
        </p:nvSpPr>
        <p:spPr/>
        <p:txBody>
          <a:bodyPr/>
          <a:lstStyle/>
          <a:p>
            <a:r>
              <a:rPr lang="en-US" dirty="0" smtClean="0"/>
              <a:t>Public Service Commission of West Virginia</a:t>
            </a:r>
            <a:endParaRPr lang="en-US" dirty="0"/>
          </a:p>
        </p:txBody>
      </p:sp>
      <p:sp>
        <p:nvSpPr>
          <p:cNvPr id="6" name="Slide Number Placeholder 5"/>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56F939-88D4-4370-884E-BF4EBBE74F4B}" type="datetime1">
              <a:rPr lang="en-US" smtClean="0"/>
              <a:pPr/>
              <a:t>6/4/2018</a:t>
            </a:fld>
            <a:endParaRPr lang="en-US" dirty="0"/>
          </a:p>
        </p:txBody>
      </p:sp>
      <p:sp>
        <p:nvSpPr>
          <p:cNvPr id="5" name="Footer Placeholder 4"/>
          <p:cNvSpPr>
            <a:spLocks noGrp="1"/>
          </p:cNvSpPr>
          <p:nvPr>
            <p:ph type="ftr" sz="quarter" idx="11"/>
          </p:nvPr>
        </p:nvSpPr>
        <p:spPr/>
        <p:txBody>
          <a:bodyPr/>
          <a:lstStyle/>
          <a:p>
            <a:r>
              <a:rPr lang="en-US" dirty="0" smtClean="0"/>
              <a:t>Public Service Commission of West Virginia</a:t>
            </a:r>
            <a:endParaRPr lang="en-US" dirty="0"/>
          </a:p>
        </p:txBody>
      </p:sp>
      <p:sp>
        <p:nvSpPr>
          <p:cNvPr id="6" name="Slide Number Placeholder 5"/>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B5D84A-C5A9-4B66-BD67-9DE9D08BE72F}" type="datetime1">
              <a:rPr lang="en-US" smtClean="0"/>
              <a:pPr/>
              <a:t>6/4/2018</a:t>
            </a:fld>
            <a:endParaRPr lang="en-US" dirty="0"/>
          </a:p>
        </p:txBody>
      </p:sp>
      <p:sp>
        <p:nvSpPr>
          <p:cNvPr id="5" name="Footer Placeholder 4"/>
          <p:cNvSpPr>
            <a:spLocks noGrp="1"/>
          </p:cNvSpPr>
          <p:nvPr>
            <p:ph type="ftr" sz="quarter" idx="11"/>
          </p:nvPr>
        </p:nvSpPr>
        <p:spPr/>
        <p:txBody>
          <a:bodyPr/>
          <a:lstStyle/>
          <a:p>
            <a:r>
              <a:rPr lang="en-US" dirty="0" smtClean="0"/>
              <a:t>Public Service Commission of West Virginia</a:t>
            </a:r>
            <a:endParaRPr lang="en-US" dirty="0"/>
          </a:p>
        </p:txBody>
      </p:sp>
      <p:sp>
        <p:nvSpPr>
          <p:cNvPr id="6" name="Slide Number Placeholder 5"/>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9875F7-510E-4004-B727-DE3AAB775649}" type="datetime1">
              <a:rPr lang="en-US" smtClean="0"/>
              <a:pPr/>
              <a:t>6/4/2018</a:t>
            </a:fld>
            <a:endParaRPr lang="en-US" dirty="0"/>
          </a:p>
        </p:txBody>
      </p:sp>
      <p:sp>
        <p:nvSpPr>
          <p:cNvPr id="5" name="Footer Placeholder 4"/>
          <p:cNvSpPr>
            <a:spLocks noGrp="1"/>
          </p:cNvSpPr>
          <p:nvPr>
            <p:ph type="ftr" sz="quarter" idx="11"/>
          </p:nvPr>
        </p:nvSpPr>
        <p:spPr/>
        <p:txBody>
          <a:bodyPr/>
          <a:lstStyle/>
          <a:p>
            <a:r>
              <a:rPr lang="en-US" dirty="0" smtClean="0"/>
              <a:t>Public Service Commission of West Virginia</a:t>
            </a:r>
            <a:endParaRPr lang="en-US" dirty="0"/>
          </a:p>
        </p:txBody>
      </p:sp>
      <p:sp>
        <p:nvSpPr>
          <p:cNvPr id="6" name="Slide Number Placeholder 5"/>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E7556A-FA2E-4394-9C5D-02DCD088AAAE}" type="datetime1">
              <a:rPr lang="en-US" smtClean="0"/>
              <a:pPr/>
              <a:t>6/4/2018</a:t>
            </a:fld>
            <a:endParaRPr lang="en-US" dirty="0"/>
          </a:p>
        </p:txBody>
      </p:sp>
      <p:sp>
        <p:nvSpPr>
          <p:cNvPr id="6" name="Footer Placeholder 5"/>
          <p:cNvSpPr>
            <a:spLocks noGrp="1"/>
          </p:cNvSpPr>
          <p:nvPr>
            <p:ph type="ftr" sz="quarter" idx="11"/>
          </p:nvPr>
        </p:nvSpPr>
        <p:spPr/>
        <p:txBody>
          <a:bodyPr/>
          <a:lstStyle/>
          <a:p>
            <a:r>
              <a:rPr lang="en-US" dirty="0" smtClean="0"/>
              <a:t>Public Service Commission of West Virginia</a:t>
            </a:r>
            <a:endParaRPr lang="en-US" dirty="0"/>
          </a:p>
        </p:txBody>
      </p:sp>
      <p:sp>
        <p:nvSpPr>
          <p:cNvPr id="7" name="Slide Number Placeholder 6"/>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15C8CC-5E62-4DDD-BEF4-FED516B40F58}" type="datetime1">
              <a:rPr lang="en-US" smtClean="0"/>
              <a:pPr/>
              <a:t>6/4/2018</a:t>
            </a:fld>
            <a:endParaRPr lang="en-US" dirty="0"/>
          </a:p>
        </p:txBody>
      </p:sp>
      <p:sp>
        <p:nvSpPr>
          <p:cNvPr id="8" name="Footer Placeholder 7"/>
          <p:cNvSpPr>
            <a:spLocks noGrp="1"/>
          </p:cNvSpPr>
          <p:nvPr>
            <p:ph type="ftr" sz="quarter" idx="11"/>
          </p:nvPr>
        </p:nvSpPr>
        <p:spPr/>
        <p:txBody>
          <a:bodyPr/>
          <a:lstStyle/>
          <a:p>
            <a:r>
              <a:rPr lang="en-US" dirty="0" smtClean="0"/>
              <a:t>Public Service Commission of West Virginia</a:t>
            </a:r>
            <a:endParaRPr lang="en-US" dirty="0"/>
          </a:p>
        </p:txBody>
      </p:sp>
      <p:sp>
        <p:nvSpPr>
          <p:cNvPr id="9" name="Slide Number Placeholder 8"/>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879AD4-82EE-4530-B733-0836FFDEA3F2}" type="datetime1">
              <a:rPr lang="en-US" smtClean="0"/>
              <a:pPr/>
              <a:t>6/4/2018</a:t>
            </a:fld>
            <a:endParaRPr lang="en-US" dirty="0"/>
          </a:p>
        </p:txBody>
      </p:sp>
      <p:sp>
        <p:nvSpPr>
          <p:cNvPr id="4" name="Footer Placeholder 3"/>
          <p:cNvSpPr>
            <a:spLocks noGrp="1"/>
          </p:cNvSpPr>
          <p:nvPr>
            <p:ph type="ftr" sz="quarter" idx="11"/>
          </p:nvPr>
        </p:nvSpPr>
        <p:spPr/>
        <p:txBody>
          <a:bodyPr/>
          <a:lstStyle/>
          <a:p>
            <a:r>
              <a:rPr lang="en-US" dirty="0" smtClean="0"/>
              <a:t>Public Service Commission of West Virginia</a:t>
            </a:r>
            <a:endParaRPr lang="en-US" dirty="0"/>
          </a:p>
        </p:txBody>
      </p:sp>
      <p:sp>
        <p:nvSpPr>
          <p:cNvPr id="5" name="Slide Number Placeholder 4"/>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FBBB9-A61C-4126-B685-9E852513C792}" type="datetime1">
              <a:rPr lang="en-US" smtClean="0"/>
              <a:pPr/>
              <a:t>6/4/2018</a:t>
            </a:fld>
            <a:endParaRPr lang="en-US" dirty="0"/>
          </a:p>
        </p:txBody>
      </p:sp>
      <p:sp>
        <p:nvSpPr>
          <p:cNvPr id="3" name="Footer Placeholder 2"/>
          <p:cNvSpPr>
            <a:spLocks noGrp="1"/>
          </p:cNvSpPr>
          <p:nvPr>
            <p:ph type="ftr" sz="quarter" idx="11"/>
          </p:nvPr>
        </p:nvSpPr>
        <p:spPr/>
        <p:txBody>
          <a:bodyPr/>
          <a:lstStyle/>
          <a:p>
            <a:r>
              <a:rPr lang="en-US" dirty="0" smtClean="0"/>
              <a:t>Public Service Commission of West Virginia</a:t>
            </a:r>
            <a:endParaRPr lang="en-US" dirty="0"/>
          </a:p>
        </p:txBody>
      </p:sp>
      <p:sp>
        <p:nvSpPr>
          <p:cNvPr id="4" name="Slide Number Placeholder 3"/>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03546F-FA33-491D-81B0-B098AF9B6004}" type="datetime1">
              <a:rPr lang="en-US" smtClean="0"/>
              <a:pPr/>
              <a:t>6/4/2018</a:t>
            </a:fld>
            <a:endParaRPr lang="en-US" dirty="0"/>
          </a:p>
        </p:txBody>
      </p:sp>
      <p:sp>
        <p:nvSpPr>
          <p:cNvPr id="6" name="Footer Placeholder 5"/>
          <p:cNvSpPr>
            <a:spLocks noGrp="1"/>
          </p:cNvSpPr>
          <p:nvPr>
            <p:ph type="ftr" sz="quarter" idx="11"/>
          </p:nvPr>
        </p:nvSpPr>
        <p:spPr/>
        <p:txBody>
          <a:bodyPr/>
          <a:lstStyle/>
          <a:p>
            <a:r>
              <a:rPr lang="en-US" dirty="0" smtClean="0"/>
              <a:t>Public Service Commission of West Virginia</a:t>
            </a:r>
            <a:endParaRPr lang="en-US" dirty="0"/>
          </a:p>
        </p:txBody>
      </p:sp>
      <p:sp>
        <p:nvSpPr>
          <p:cNvPr id="7" name="Slide Number Placeholder 6"/>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5C5105-4AC4-4C94-99D2-53B3289DED0F}" type="datetime1">
              <a:rPr lang="en-US" smtClean="0"/>
              <a:pPr/>
              <a:t>6/4/2018</a:t>
            </a:fld>
            <a:endParaRPr lang="en-US" dirty="0"/>
          </a:p>
        </p:txBody>
      </p:sp>
      <p:sp>
        <p:nvSpPr>
          <p:cNvPr id="6" name="Footer Placeholder 5"/>
          <p:cNvSpPr>
            <a:spLocks noGrp="1"/>
          </p:cNvSpPr>
          <p:nvPr>
            <p:ph type="ftr" sz="quarter" idx="11"/>
          </p:nvPr>
        </p:nvSpPr>
        <p:spPr/>
        <p:txBody>
          <a:bodyPr/>
          <a:lstStyle/>
          <a:p>
            <a:r>
              <a:rPr lang="en-US" dirty="0" smtClean="0"/>
              <a:t>Public Service Commission of West Virginia</a:t>
            </a:r>
            <a:endParaRPr lang="en-US" dirty="0"/>
          </a:p>
        </p:txBody>
      </p:sp>
      <p:sp>
        <p:nvSpPr>
          <p:cNvPr id="7" name="Slide Number Placeholder 6"/>
          <p:cNvSpPr>
            <a:spLocks noGrp="1"/>
          </p:cNvSpPr>
          <p:nvPr>
            <p:ph type="sldNum" sz="quarter" idx="12"/>
          </p:nvPr>
        </p:nvSpPr>
        <p:spPr/>
        <p:txBody>
          <a:bodyPr/>
          <a:lstStyle/>
          <a:p>
            <a:fld id="{110E1AC6-A19F-42DC-A4B8-714904D1222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23800-C20D-4BFD-9D2C-2FB2EDCBD1B6}" type="datetime1">
              <a:rPr lang="en-US" smtClean="0"/>
              <a:pPr/>
              <a:t>6/4/2018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Public Service Commission of West Virginia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0E1AC6-A19F-42DC-A4B8-714904D1222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mailto:rshort@psc.state.wv.us" TargetMode="External"/><Relationship Id="rId4" Type="http://schemas.openxmlformats.org/officeDocument/2006/relationships/hyperlink" Target="http://www.psc.state.wv.us/" TargetMode="Externa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2.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t>Public Engagement with the Public Service Commission of West Virginia and Current Energy Issues</a:t>
            </a:r>
            <a:endParaRPr lang="en-US" sz="3200" dirty="0"/>
          </a:p>
        </p:txBody>
      </p:sp>
      <p:sp>
        <p:nvSpPr>
          <p:cNvPr id="3" name="Subtitle 2"/>
          <p:cNvSpPr>
            <a:spLocks noGrp="1"/>
          </p:cNvSpPr>
          <p:nvPr>
            <p:ph type="subTitle" idx="1"/>
          </p:nvPr>
        </p:nvSpPr>
        <p:spPr>
          <a:xfrm>
            <a:off x="1371600" y="4191000"/>
            <a:ext cx="6400800" cy="1447800"/>
          </a:xfrm>
        </p:spPr>
        <p:txBody>
          <a:bodyPr>
            <a:normAutofit fontScale="92500" lnSpcReduction="20000"/>
          </a:bodyPr>
          <a:lstStyle/>
          <a:p>
            <a:r>
              <a:rPr lang="en-US" sz="2400" dirty="0" smtClean="0">
                <a:solidFill>
                  <a:schemeClr val="tx1"/>
                </a:solidFill>
              </a:rPr>
              <a:t>Randall Short, Deputy Director</a:t>
            </a:r>
          </a:p>
          <a:p>
            <a:r>
              <a:rPr lang="en-US" sz="2400" dirty="0" smtClean="0">
                <a:solidFill>
                  <a:schemeClr val="tx1"/>
                </a:solidFill>
              </a:rPr>
              <a:t>Utilities Division - Carrier and Consumer Operations</a:t>
            </a:r>
          </a:p>
          <a:p>
            <a:endParaRPr lang="en-US" sz="2400" dirty="0" smtClean="0">
              <a:solidFill>
                <a:schemeClr val="tx1"/>
              </a:solidFill>
            </a:endParaRPr>
          </a:p>
          <a:p>
            <a:r>
              <a:rPr lang="en-US" sz="2400" dirty="0" smtClean="0">
                <a:solidFill>
                  <a:schemeClr val="tx1"/>
                </a:solidFill>
              </a:rPr>
              <a:t>June 5, 2018</a:t>
            </a:r>
          </a:p>
          <a:p>
            <a:endParaRPr lang="en-US" sz="2400" dirty="0">
              <a:solidFill>
                <a:schemeClr val="tx1"/>
              </a:solidFill>
            </a:endParaRPr>
          </a:p>
        </p:txBody>
      </p:sp>
      <p:pic>
        <p:nvPicPr>
          <p:cNvPr id="5" name="Picture 4" descr="PSC logo high res.jpg"/>
          <p:cNvPicPr>
            <a:picLocks noChangeAspect="1"/>
          </p:cNvPicPr>
          <p:nvPr/>
        </p:nvPicPr>
        <p:blipFill>
          <a:blip r:embed="rId2" cstate="print"/>
          <a:stretch>
            <a:fillRect/>
          </a:stretch>
        </p:blipFill>
        <p:spPr>
          <a:xfrm>
            <a:off x="3600450" y="114300"/>
            <a:ext cx="1943100" cy="1943100"/>
          </a:xfrm>
          <a:prstGeom prst="rect">
            <a:avLst/>
          </a:prstGeom>
        </p:spPr>
      </p:pic>
      <p:sp>
        <p:nvSpPr>
          <p:cNvPr id="6" name="TextBox 5"/>
          <p:cNvSpPr txBox="1"/>
          <p:nvPr/>
        </p:nvSpPr>
        <p:spPr>
          <a:xfrm>
            <a:off x="533400" y="6019800"/>
            <a:ext cx="8153400" cy="584775"/>
          </a:xfrm>
          <a:prstGeom prst="rect">
            <a:avLst/>
          </a:prstGeom>
          <a:noFill/>
        </p:spPr>
        <p:txBody>
          <a:bodyPr wrap="square" rtlCol="0">
            <a:spAutoFit/>
          </a:bodyPr>
          <a:lstStyle/>
          <a:p>
            <a:pPr algn="ctr"/>
            <a:r>
              <a:rPr lang="en-US" sz="3200" dirty="0" smtClean="0"/>
              <a:t>Public Service Commission of West Virginia</a:t>
            </a: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Other Filings and Issues of Interest</a:t>
            </a:r>
            <a:endParaRPr lang="en-US" u="sng" dirty="0"/>
          </a:p>
        </p:txBody>
      </p:sp>
      <p:pic>
        <p:nvPicPr>
          <p:cNvPr id="4" name="Content Placeholder 3" descr="PSC logo high res.jpg"/>
          <p:cNvPicPr>
            <a:picLocks noGrp="1" noChangeAspect="1"/>
          </p:cNvPicPr>
          <p:nvPr>
            <p:ph idx="1"/>
          </p:nvPr>
        </p:nvPicPr>
        <p:blipFill>
          <a:blip r:embed="rId2" cstate="print"/>
          <a:stretch>
            <a:fillRect/>
          </a:stretch>
        </p:blipFill>
        <p:spPr>
          <a:xfrm>
            <a:off x="0" y="6042819"/>
            <a:ext cx="815181" cy="815181"/>
          </a:xfrm>
        </p:spPr>
      </p:pic>
      <p:sp>
        <p:nvSpPr>
          <p:cNvPr id="7" name="TextBox 6"/>
          <p:cNvSpPr txBox="1"/>
          <p:nvPr/>
        </p:nvSpPr>
        <p:spPr>
          <a:xfrm>
            <a:off x="1295400" y="6172200"/>
            <a:ext cx="6553200" cy="1477328"/>
          </a:xfrm>
          <a:prstGeom prst="rect">
            <a:avLst/>
          </a:prstGeom>
          <a:noFill/>
        </p:spPr>
        <p:txBody>
          <a:bodyPr wrap="square" rtlCol="0">
            <a:spAutoFit/>
          </a:bodyPr>
          <a:lstStyle/>
          <a:p>
            <a:pPr algn="ctr"/>
            <a:r>
              <a:rPr lang="en-US" i="1" dirty="0" smtClean="0">
                <a:solidFill>
                  <a:schemeClr val="bg1">
                    <a:lumMod val="65000"/>
                  </a:schemeClr>
                </a:solidFill>
              </a:rPr>
              <a:t>Public Service Commission of West Virginia</a:t>
            </a:r>
          </a:p>
          <a:p>
            <a:pPr algn="ctr"/>
            <a:r>
              <a:rPr lang="en-US" i="1" dirty="0" smtClean="0">
                <a:solidFill>
                  <a:schemeClr val="bg1">
                    <a:lumMod val="65000"/>
                  </a:schemeClr>
                </a:solidFill>
              </a:rPr>
              <a:t>10</a:t>
            </a:r>
          </a:p>
          <a:p>
            <a:pPr algn="ctr"/>
            <a:endParaRPr lang="en-US" i="1" dirty="0" smtClean="0">
              <a:solidFill>
                <a:schemeClr val="bg1">
                  <a:lumMod val="65000"/>
                </a:schemeClr>
              </a:solidFill>
            </a:endParaRPr>
          </a:p>
          <a:p>
            <a:pPr algn="ctr"/>
            <a:endParaRPr lang="en-US" i="1" dirty="0" smtClean="0">
              <a:solidFill>
                <a:schemeClr val="bg1">
                  <a:lumMod val="65000"/>
                </a:schemeClr>
              </a:solidFill>
            </a:endParaRPr>
          </a:p>
          <a:p>
            <a:pPr algn="ctr"/>
            <a:endParaRPr lang="en-US" i="1" dirty="0">
              <a:solidFill>
                <a:schemeClr val="bg1">
                  <a:lumMod val="65000"/>
                </a:schemeClr>
              </a:solidFill>
            </a:endParaRPr>
          </a:p>
        </p:txBody>
      </p:sp>
      <p:sp>
        <p:nvSpPr>
          <p:cNvPr id="5" name="TextBox 4"/>
          <p:cNvSpPr txBox="1"/>
          <p:nvPr/>
        </p:nvSpPr>
        <p:spPr>
          <a:xfrm>
            <a:off x="609600" y="1295320"/>
            <a:ext cx="8001000" cy="5047536"/>
          </a:xfrm>
          <a:prstGeom prst="rect">
            <a:avLst/>
          </a:prstGeom>
          <a:noFill/>
        </p:spPr>
        <p:txBody>
          <a:bodyPr wrap="square" rtlCol="0" anchor="ctr">
            <a:spAutoFit/>
          </a:bodyPr>
          <a:lstStyle/>
          <a:p>
            <a:pPr>
              <a:buFont typeface="Arial" pitchFamily="34" charset="0"/>
              <a:buChar char="•"/>
            </a:pPr>
            <a:r>
              <a:rPr lang="en-US" sz="2200" b="1" dirty="0" smtClean="0"/>
              <a:t>   GO 184.35 </a:t>
            </a:r>
            <a:r>
              <a:rPr lang="en-US" sz="2200" dirty="0" smtClean="0"/>
              <a:t>Integrated Resource Plans</a:t>
            </a:r>
          </a:p>
          <a:p>
            <a:r>
              <a:rPr lang="en-US" sz="2200" dirty="0" smtClean="0"/>
              <a:t>Order implemented </a:t>
            </a:r>
            <a:r>
              <a:rPr lang="en-US" sz="2200" u="sng" dirty="0" smtClean="0"/>
              <a:t>W. Va. Code </a:t>
            </a:r>
            <a:r>
              <a:rPr lang="en-US" sz="2200" dirty="0" smtClean="0"/>
              <a:t>§ 24-2-19(a)  for all electric utilities in West Virginia shall file an IRP on or before January 1, 2016 and at least every five years after that date</a:t>
            </a:r>
          </a:p>
          <a:p>
            <a:endParaRPr lang="en-US" sz="2200" dirty="0" smtClean="0"/>
          </a:p>
          <a:p>
            <a:pPr>
              <a:buFont typeface="Arial" pitchFamily="34" charset="0"/>
              <a:buChar char="•"/>
            </a:pPr>
            <a:r>
              <a:rPr lang="en-US" sz="2200" b="1" dirty="0" smtClean="0"/>
              <a:t>   06-0708-E-GI  </a:t>
            </a:r>
            <a:r>
              <a:rPr lang="en-US" sz="2200" dirty="0" smtClean="0"/>
              <a:t>Net Metering, Smart Metering and Interconnection Agreements (All Electric Utilities Net Metering Tariffs Filed)</a:t>
            </a:r>
          </a:p>
          <a:p>
            <a:endParaRPr lang="en-US" sz="2200" dirty="0" smtClean="0"/>
          </a:p>
          <a:p>
            <a:pPr>
              <a:buFont typeface="Arial" pitchFamily="34" charset="0"/>
              <a:buChar char="•"/>
            </a:pPr>
            <a:r>
              <a:rPr lang="en-US" sz="2200" dirty="0" smtClean="0"/>
              <a:t>   </a:t>
            </a:r>
            <a:r>
              <a:rPr lang="en-US" sz="2200" b="1" dirty="0" smtClean="0"/>
              <a:t>15-0682-E-GI</a:t>
            </a:r>
            <a:r>
              <a:rPr lang="en-US" sz="2200" dirty="0" smtClean="0"/>
              <a:t>   General Investigation into Net Metering in West Virginia</a:t>
            </a:r>
          </a:p>
          <a:p>
            <a:pPr>
              <a:buFont typeface="Arial" pitchFamily="34" charset="0"/>
              <a:buChar char="•"/>
            </a:pPr>
            <a:endParaRPr lang="en-US" sz="2200" dirty="0" smtClean="0"/>
          </a:p>
          <a:p>
            <a:pPr>
              <a:buFont typeface="Arial" pitchFamily="34" charset="0"/>
              <a:buChar char="•"/>
            </a:pPr>
            <a:r>
              <a:rPr lang="en-US" sz="2200" dirty="0" smtClean="0"/>
              <a:t>   </a:t>
            </a:r>
            <a:r>
              <a:rPr lang="en-US" sz="2200" b="1" dirty="0" smtClean="0"/>
              <a:t>Senate Bill 390  </a:t>
            </a:r>
            <a:r>
              <a:rPr lang="en-US" sz="2200" dirty="0" smtClean="0"/>
              <a:t>Authorizing PSC approve expedited cost recovery of natural gas utility infrastructure projects</a:t>
            </a:r>
          </a:p>
          <a:p>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Thank You</a:t>
            </a:r>
            <a:endParaRPr lang="en-US" dirty="0"/>
          </a:p>
        </p:txBody>
      </p:sp>
      <p:pic>
        <p:nvPicPr>
          <p:cNvPr id="4" name="Content Placeholder 3" descr="PSC logo high res.jpg"/>
          <p:cNvPicPr>
            <a:picLocks noGrp="1" noChangeAspect="1"/>
          </p:cNvPicPr>
          <p:nvPr>
            <p:ph idx="1"/>
          </p:nvPr>
        </p:nvPicPr>
        <p:blipFill>
          <a:blip r:embed="rId3" cstate="print"/>
          <a:stretch>
            <a:fillRect/>
          </a:stretch>
        </p:blipFill>
        <p:spPr>
          <a:xfrm>
            <a:off x="0" y="6042819"/>
            <a:ext cx="815181" cy="815181"/>
          </a:xfrm>
        </p:spPr>
      </p:pic>
      <p:sp>
        <p:nvSpPr>
          <p:cNvPr id="7" name="TextBox 6"/>
          <p:cNvSpPr txBox="1"/>
          <p:nvPr/>
        </p:nvSpPr>
        <p:spPr>
          <a:xfrm>
            <a:off x="1295400" y="6324600"/>
            <a:ext cx="6553200" cy="369332"/>
          </a:xfrm>
          <a:prstGeom prst="rect">
            <a:avLst/>
          </a:prstGeom>
          <a:noFill/>
        </p:spPr>
        <p:txBody>
          <a:bodyPr wrap="square" rtlCol="0">
            <a:spAutoFit/>
          </a:bodyPr>
          <a:lstStyle/>
          <a:p>
            <a:pPr algn="ctr"/>
            <a:r>
              <a:rPr lang="en-US" i="1" dirty="0" smtClean="0">
                <a:solidFill>
                  <a:schemeClr val="bg1">
                    <a:lumMod val="65000"/>
                  </a:schemeClr>
                </a:solidFill>
              </a:rPr>
              <a:t>Public Service Commission of West Virginia</a:t>
            </a:r>
            <a:endParaRPr lang="en-US" i="1" dirty="0">
              <a:solidFill>
                <a:schemeClr val="bg1">
                  <a:lumMod val="65000"/>
                </a:schemeClr>
              </a:solidFill>
            </a:endParaRPr>
          </a:p>
        </p:txBody>
      </p:sp>
      <p:sp>
        <p:nvSpPr>
          <p:cNvPr id="6" name="TextBox 5"/>
          <p:cNvSpPr txBox="1"/>
          <p:nvPr/>
        </p:nvSpPr>
        <p:spPr>
          <a:xfrm>
            <a:off x="1524000" y="1752600"/>
            <a:ext cx="6248400" cy="3354765"/>
          </a:xfrm>
          <a:prstGeom prst="rect">
            <a:avLst/>
          </a:prstGeom>
          <a:noFill/>
        </p:spPr>
        <p:txBody>
          <a:bodyPr wrap="square" rtlCol="0">
            <a:spAutoFit/>
          </a:bodyPr>
          <a:lstStyle/>
          <a:p>
            <a:pPr algn="ctr"/>
            <a:r>
              <a:rPr lang="en-US" sz="3600" dirty="0" smtClean="0"/>
              <a:t>Public Service Commission of West Virginia</a:t>
            </a:r>
          </a:p>
          <a:p>
            <a:pPr algn="ctr"/>
            <a:endParaRPr lang="en-US" sz="2800" dirty="0" smtClean="0"/>
          </a:p>
          <a:p>
            <a:pPr algn="ctr"/>
            <a:r>
              <a:rPr lang="en-US" sz="2800" b="1" dirty="0" smtClean="0">
                <a:hlinkClick r:id="rId4"/>
              </a:rPr>
              <a:t>www.psc.state.wv.us</a:t>
            </a:r>
            <a:endParaRPr lang="en-US" sz="2800" b="1" dirty="0" smtClean="0"/>
          </a:p>
          <a:p>
            <a:pPr algn="ctr"/>
            <a:endParaRPr lang="en-US" sz="2800" b="1" dirty="0" smtClean="0"/>
          </a:p>
          <a:p>
            <a:pPr algn="ctr"/>
            <a:r>
              <a:rPr lang="en-US" sz="2800" b="1" dirty="0" smtClean="0">
                <a:hlinkClick r:id="rId5"/>
              </a:rPr>
              <a:t>rshort@psc.state.wv.us</a:t>
            </a:r>
            <a:endParaRPr lang="en-US" sz="2800" b="1" dirty="0" smtClean="0"/>
          </a:p>
          <a:p>
            <a:pPr algn="ctr"/>
            <a:endParaRPr lang="en-US"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Abbreviated Commission Organization</a:t>
            </a:r>
            <a:endParaRPr lang="en-US" dirty="0"/>
          </a:p>
        </p:txBody>
      </p:sp>
      <p:pic>
        <p:nvPicPr>
          <p:cNvPr id="4" name="Content Placeholder 3" descr="PSC logo high res.jpg"/>
          <p:cNvPicPr>
            <a:picLocks noGrp="1" noChangeAspect="1"/>
          </p:cNvPicPr>
          <p:nvPr>
            <p:ph idx="1"/>
          </p:nvPr>
        </p:nvPicPr>
        <p:blipFill>
          <a:blip r:embed="rId3" cstate="print"/>
          <a:stretch>
            <a:fillRect/>
          </a:stretch>
        </p:blipFill>
        <p:spPr>
          <a:xfrm>
            <a:off x="0" y="6042819"/>
            <a:ext cx="815181" cy="815181"/>
          </a:xfrm>
        </p:spPr>
      </p:pic>
      <p:sp>
        <p:nvSpPr>
          <p:cNvPr id="7" name="TextBox 6"/>
          <p:cNvSpPr txBox="1"/>
          <p:nvPr/>
        </p:nvSpPr>
        <p:spPr>
          <a:xfrm>
            <a:off x="1295400" y="6172200"/>
            <a:ext cx="6553200" cy="923330"/>
          </a:xfrm>
          <a:prstGeom prst="rect">
            <a:avLst/>
          </a:prstGeom>
          <a:noFill/>
        </p:spPr>
        <p:txBody>
          <a:bodyPr wrap="square" rtlCol="0">
            <a:spAutoFit/>
          </a:bodyPr>
          <a:lstStyle/>
          <a:p>
            <a:pPr algn="ctr"/>
            <a:r>
              <a:rPr lang="en-US" i="1" dirty="0" smtClean="0">
                <a:solidFill>
                  <a:schemeClr val="bg1">
                    <a:lumMod val="65000"/>
                  </a:schemeClr>
                </a:solidFill>
              </a:rPr>
              <a:t>Public Service Commission of West Virginia</a:t>
            </a:r>
          </a:p>
          <a:p>
            <a:pPr algn="ctr"/>
            <a:r>
              <a:rPr lang="en-US" i="1" dirty="0" smtClean="0">
                <a:solidFill>
                  <a:schemeClr val="bg1">
                    <a:lumMod val="65000"/>
                  </a:schemeClr>
                </a:solidFill>
              </a:rPr>
              <a:t> </a:t>
            </a:r>
            <a:fld id="{AD8D09C0-BDFC-4F45-9D60-C258D811955E}" type="slidenum">
              <a:rPr lang="en-US" i="1" smtClean="0">
                <a:solidFill>
                  <a:schemeClr val="bg1">
                    <a:lumMod val="65000"/>
                  </a:schemeClr>
                </a:solidFill>
              </a:rPr>
              <a:pPr algn="ctr"/>
              <a:t>2</a:t>
            </a:fld>
            <a:endParaRPr lang="en-US" i="1" dirty="0" smtClean="0">
              <a:solidFill>
                <a:schemeClr val="bg1">
                  <a:lumMod val="65000"/>
                </a:schemeClr>
              </a:solidFill>
            </a:endParaRPr>
          </a:p>
          <a:p>
            <a:pPr algn="ctr"/>
            <a:endParaRPr lang="en-US" i="1" dirty="0">
              <a:solidFill>
                <a:schemeClr val="bg1">
                  <a:lumMod val="65000"/>
                </a:schemeClr>
              </a:solidFill>
            </a:endParaRPr>
          </a:p>
        </p:txBody>
      </p:sp>
      <p:graphicFrame>
        <p:nvGraphicFramePr>
          <p:cNvPr id="8" name="Diagram 7"/>
          <p:cNvGraphicFramePr/>
          <p:nvPr/>
        </p:nvGraphicFramePr>
        <p:xfrm>
          <a:off x="0" y="1524000"/>
          <a:ext cx="9144000" cy="33702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smtClean="0"/>
              <a:t>PSC Statutory Authority</a:t>
            </a:r>
            <a:endParaRPr lang="en-US" u="sng" dirty="0"/>
          </a:p>
        </p:txBody>
      </p:sp>
      <p:pic>
        <p:nvPicPr>
          <p:cNvPr id="4" name="Content Placeholder 3" descr="PSC logo high res.jpg"/>
          <p:cNvPicPr>
            <a:picLocks noGrp="1" noChangeAspect="1"/>
          </p:cNvPicPr>
          <p:nvPr>
            <p:ph idx="1"/>
          </p:nvPr>
        </p:nvPicPr>
        <p:blipFill>
          <a:blip r:embed="rId3" cstate="print"/>
          <a:stretch>
            <a:fillRect/>
          </a:stretch>
        </p:blipFill>
        <p:spPr>
          <a:xfrm>
            <a:off x="0" y="6042819"/>
            <a:ext cx="815181" cy="815181"/>
          </a:xfrm>
        </p:spPr>
      </p:pic>
      <p:sp>
        <p:nvSpPr>
          <p:cNvPr id="7" name="TextBox 6"/>
          <p:cNvSpPr txBox="1"/>
          <p:nvPr/>
        </p:nvSpPr>
        <p:spPr>
          <a:xfrm>
            <a:off x="1295400" y="6172200"/>
            <a:ext cx="6553200" cy="923330"/>
          </a:xfrm>
          <a:prstGeom prst="rect">
            <a:avLst/>
          </a:prstGeom>
          <a:noFill/>
        </p:spPr>
        <p:txBody>
          <a:bodyPr wrap="square" rtlCol="0">
            <a:spAutoFit/>
          </a:bodyPr>
          <a:lstStyle/>
          <a:p>
            <a:pPr algn="ctr"/>
            <a:r>
              <a:rPr lang="en-US" i="1" dirty="0" smtClean="0">
                <a:solidFill>
                  <a:schemeClr val="bg1">
                    <a:lumMod val="65000"/>
                  </a:schemeClr>
                </a:solidFill>
              </a:rPr>
              <a:t>Public Service Commission of West Virginia</a:t>
            </a:r>
          </a:p>
          <a:p>
            <a:pPr algn="ctr"/>
            <a:r>
              <a:rPr lang="en-US" i="1" dirty="0" smtClean="0">
                <a:solidFill>
                  <a:schemeClr val="bg1">
                    <a:lumMod val="65000"/>
                  </a:schemeClr>
                </a:solidFill>
              </a:rPr>
              <a:t>3</a:t>
            </a:r>
          </a:p>
          <a:p>
            <a:pPr algn="ctr"/>
            <a:endParaRPr lang="en-US" i="1" dirty="0">
              <a:solidFill>
                <a:schemeClr val="bg1">
                  <a:lumMod val="65000"/>
                </a:schemeClr>
              </a:solidFill>
            </a:endParaRPr>
          </a:p>
        </p:txBody>
      </p:sp>
      <p:sp>
        <p:nvSpPr>
          <p:cNvPr id="6" name="TextBox 5"/>
          <p:cNvSpPr txBox="1"/>
          <p:nvPr/>
        </p:nvSpPr>
        <p:spPr>
          <a:xfrm>
            <a:off x="990600" y="1905000"/>
            <a:ext cx="7543800" cy="2677656"/>
          </a:xfrm>
          <a:prstGeom prst="rect">
            <a:avLst/>
          </a:prstGeom>
          <a:noFill/>
        </p:spPr>
        <p:txBody>
          <a:bodyPr wrap="square" rtlCol="0">
            <a:spAutoFit/>
          </a:bodyPr>
          <a:lstStyle/>
          <a:p>
            <a:pPr>
              <a:buFont typeface="Arial" pitchFamily="34" charset="0"/>
              <a:buChar char="•"/>
            </a:pPr>
            <a:r>
              <a:rPr lang="en-US" dirty="0" smtClean="0"/>
              <a:t>   </a:t>
            </a:r>
            <a:r>
              <a:rPr lang="en-US" sz="2400" u="sng" dirty="0" smtClean="0"/>
              <a:t>W. Va. Code </a:t>
            </a:r>
            <a:r>
              <a:rPr lang="en-US" sz="2400" dirty="0" smtClean="0"/>
              <a:t>– Chapter 8 – Municipal Corporations</a:t>
            </a:r>
          </a:p>
          <a:p>
            <a:pPr>
              <a:buFont typeface="Arial" pitchFamily="34" charset="0"/>
              <a:buChar char="•"/>
            </a:pPr>
            <a:endParaRPr lang="en-US" sz="2400" dirty="0" smtClean="0"/>
          </a:p>
          <a:p>
            <a:pPr>
              <a:buFont typeface="Arial" pitchFamily="34" charset="0"/>
              <a:buChar char="•"/>
            </a:pPr>
            <a:r>
              <a:rPr lang="en-US" sz="2400" dirty="0" smtClean="0"/>
              <a:t>  </a:t>
            </a:r>
            <a:r>
              <a:rPr lang="en-US" sz="2400" u="sng" dirty="0" smtClean="0"/>
              <a:t>W. Va. Code </a:t>
            </a:r>
            <a:r>
              <a:rPr lang="en-US" sz="2400" dirty="0" smtClean="0"/>
              <a:t>– Chapter 16 – Public Service Districts</a:t>
            </a:r>
          </a:p>
          <a:p>
            <a:pPr>
              <a:buFont typeface="Arial" pitchFamily="34" charset="0"/>
              <a:buChar char="•"/>
            </a:pPr>
            <a:endParaRPr lang="en-US" sz="2400" dirty="0" smtClean="0"/>
          </a:p>
          <a:p>
            <a:pPr>
              <a:buFont typeface="Arial" pitchFamily="34" charset="0"/>
              <a:buChar char="•"/>
            </a:pPr>
            <a:r>
              <a:rPr lang="en-US" sz="2400" dirty="0" smtClean="0"/>
              <a:t>  </a:t>
            </a:r>
            <a:r>
              <a:rPr lang="en-US" sz="2400" u="sng" dirty="0" smtClean="0"/>
              <a:t>W. Va. Code </a:t>
            </a:r>
            <a:r>
              <a:rPr lang="en-US" sz="2400" dirty="0" smtClean="0"/>
              <a:t>– Chapter 17C – Transportation  Enforcement		</a:t>
            </a:r>
          </a:p>
          <a:p>
            <a:pPr>
              <a:buFont typeface="Arial" pitchFamily="34" charset="0"/>
              <a:buChar char="•"/>
            </a:pPr>
            <a:r>
              <a:rPr lang="en-US" sz="2400" dirty="0" smtClean="0"/>
              <a:t>  </a:t>
            </a:r>
            <a:r>
              <a:rPr lang="en-US" sz="2400" u="sng" dirty="0" smtClean="0"/>
              <a:t>W. Va. Code </a:t>
            </a:r>
            <a:r>
              <a:rPr lang="en-US" sz="2400" dirty="0" smtClean="0"/>
              <a:t>– Chapter 24 – Utility Regulation</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Applicable and Frequently Cited Statutory Authority</a:t>
            </a:r>
            <a:endParaRPr lang="en-US" u="sng" dirty="0"/>
          </a:p>
        </p:txBody>
      </p:sp>
      <p:pic>
        <p:nvPicPr>
          <p:cNvPr id="4" name="Content Placeholder 3" descr="PSC logo high res.jpg"/>
          <p:cNvPicPr>
            <a:picLocks noGrp="1" noChangeAspect="1"/>
          </p:cNvPicPr>
          <p:nvPr>
            <p:ph idx="1"/>
          </p:nvPr>
        </p:nvPicPr>
        <p:blipFill>
          <a:blip r:embed="rId2" cstate="print"/>
          <a:stretch>
            <a:fillRect/>
          </a:stretch>
        </p:blipFill>
        <p:spPr>
          <a:xfrm>
            <a:off x="0" y="6042819"/>
            <a:ext cx="815181" cy="815181"/>
          </a:xfrm>
        </p:spPr>
      </p:pic>
      <p:sp>
        <p:nvSpPr>
          <p:cNvPr id="7" name="TextBox 6"/>
          <p:cNvSpPr txBox="1"/>
          <p:nvPr/>
        </p:nvSpPr>
        <p:spPr>
          <a:xfrm>
            <a:off x="1295400" y="6172200"/>
            <a:ext cx="6553200" cy="923330"/>
          </a:xfrm>
          <a:prstGeom prst="rect">
            <a:avLst/>
          </a:prstGeom>
          <a:noFill/>
        </p:spPr>
        <p:txBody>
          <a:bodyPr wrap="square" rtlCol="0">
            <a:spAutoFit/>
          </a:bodyPr>
          <a:lstStyle/>
          <a:p>
            <a:pPr algn="ctr"/>
            <a:r>
              <a:rPr lang="en-US" i="1" dirty="0" smtClean="0">
                <a:solidFill>
                  <a:schemeClr val="bg1">
                    <a:lumMod val="65000"/>
                  </a:schemeClr>
                </a:solidFill>
              </a:rPr>
              <a:t>Public Service Commission of West Virginia </a:t>
            </a:r>
          </a:p>
          <a:p>
            <a:pPr algn="ctr"/>
            <a:r>
              <a:rPr lang="en-US" i="1" dirty="0" smtClean="0">
                <a:solidFill>
                  <a:schemeClr val="bg1">
                    <a:lumMod val="65000"/>
                  </a:schemeClr>
                </a:solidFill>
              </a:rPr>
              <a:t>4</a:t>
            </a:r>
          </a:p>
          <a:p>
            <a:pPr algn="ctr"/>
            <a:endParaRPr lang="en-US" i="1" dirty="0">
              <a:solidFill>
                <a:schemeClr val="bg1">
                  <a:lumMod val="65000"/>
                </a:schemeClr>
              </a:solidFill>
            </a:endParaRPr>
          </a:p>
        </p:txBody>
      </p:sp>
      <p:sp>
        <p:nvSpPr>
          <p:cNvPr id="5" name="TextBox 4"/>
          <p:cNvSpPr txBox="1"/>
          <p:nvPr/>
        </p:nvSpPr>
        <p:spPr>
          <a:xfrm>
            <a:off x="838200" y="1676400"/>
            <a:ext cx="7391400" cy="4355038"/>
          </a:xfrm>
          <a:prstGeom prst="rect">
            <a:avLst/>
          </a:prstGeom>
          <a:noFill/>
        </p:spPr>
        <p:txBody>
          <a:bodyPr wrap="square" rtlCol="0">
            <a:spAutoFit/>
          </a:bodyPr>
          <a:lstStyle/>
          <a:p>
            <a:pPr>
              <a:buFont typeface="Arial" pitchFamily="34" charset="0"/>
              <a:buChar char="•"/>
            </a:pPr>
            <a:r>
              <a:rPr lang="en-US" dirty="0" smtClean="0"/>
              <a:t>  </a:t>
            </a:r>
            <a:r>
              <a:rPr lang="en-US" sz="2300" u="sng" dirty="0" smtClean="0"/>
              <a:t>W. Va. Code </a:t>
            </a:r>
            <a:r>
              <a:rPr lang="en-US" sz="2300" dirty="0" smtClean="0"/>
              <a:t>§ 24-2-11 Requirements for certificate of public convenience and necessity</a:t>
            </a:r>
          </a:p>
          <a:p>
            <a:pPr>
              <a:buFont typeface="Arial" pitchFamily="34" charset="0"/>
              <a:buChar char="•"/>
            </a:pPr>
            <a:endParaRPr lang="en-US" sz="2300" dirty="0" smtClean="0"/>
          </a:p>
          <a:p>
            <a:pPr>
              <a:buFont typeface="Arial" pitchFamily="34" charset="0"/>
              <a:buChar char="•"/>
            </a:pPr>
            <a:r>
              <a:rPr lang="en-US" sz="2300" dirty="0" smtClean="0"/>
              <a:t>  </a:t>
            </a:r>
            <a:r>
              <a:rPr lang="en-US" sz="2300" u="sng" dirty="0" smtClean="0"/>
              <a:t>W. Va. Code </a:t>
            </a:r>
            <a:r>
              <a:rPr lang="en-US" sz="2300" dirty="0" smtClean="0"/>
              <a:t>§ 24-2-11c  Siting certificates for certain electric generating facilities or material modifications thereof</a:t>
            </a:r>
          </a:p>
          <a:p>
            <a:pPr>
              <a:buFont typeface="Arial" pitchFamily="34" charset="0"/>
              <a:buChar char="•"/>
            </a:pPr>
            <a:endParaRPr lang="en-US" sz="2300" dirty="0" smtClean="0"/>
          </a:p>
          <a:p>
            <a:pPr>
              <a:buFont typeface="Arial" pitchFamily="34" charset="0"/>
              <a:buChar char="•"/>
            </a:pPr>
            <a:r>
              <a:rPr lang="en-US" sz="2300" dirty="0" smtClean="0"/>
              <a:t>  </a:t>
            </a:r>
            <a:r>
              <a:rPr lang="en-US" sz="2300" u="sng" dirty="0" smtClean="0"/>
              <a:t>W. Va. Code </a:t>
            </a:r>
            <a:r>
              <a:rPr lang="en-US" sz="2300" dirty="0" smtClean="0"/>
              <a:t>§ 24-2-12  What acts may not be done without consent of commission</a:t>
            </a:r>
          </a:p>
          <a:p>
            <a:pPr>
              <a:buFont typeface="Arial" pitchFamily="34" charset="0"/>
              <a:buChar char="•"/>
            </a:pPr>
            <a:endParaRPr lang="en-US" sz="2300" dirty="0" smtClean="0"/>
          </a:p>
          <a:p>
            <a:pPr>
              <a:buFont typeface="Arial" pitchFamily="34" charset="0"/>
              <a:buChar char="•"/>
            </a:pPr>
            <a:r>
              <a:rPr lang="en-US" sz="2300" dirty="0" smtClean="0"/>
              <a:t>  </a:t>
            </a:r>
            <a:r>
              <a:rPr lang="en-US" sz="2300" u="sng" dirty="0" smtClean="0"/>
              <a:t>W. Va. Code </a:t>
            </a:r>
            <a:r>
              <a:rPr lang="en-US" sz="2300" dirty="0" smtClean="0"/>
              <a:t>§ 24-1-1 Legislative purpose and policy</a:t>
            </a:r>
          </a:p>
          <a:p>
            <a:endParaRPr lang="en-US" sz="24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W.Va. Code </a:t>
            </a:r>
            <a:r>
              <a:rPr lang="en-US" dirty="0" smtClean="0"/>
              <a:t>§ 24-1-1(b)</a:t>
            </a:r>
            <a:endParaRPr lang="en-US" dirty="0"/>
          </a:p>
        </p:txBody>
      </p:sp>
      <p:pic>
        <p:nvPicPr>
          <p:cNvPr id="4" name="Content Placeholder 3" descr="PSC logo high res.jpg"/>
          <p:cNvPicPr>
            <a:picLocks noGrp="1" noChangeAspect="1"/>
          </p:cNvPicPr>
          <p:nvPr>
            <p:ph idx="1"/>
          </p:nvPr>
        </p:nvPicPr>
        <p:blipFill>
          <a:blip r:embed="rId2" cstate="print"/>
          <a:stretch>
            <a:fillRect/>
          </a:stretch>
        </p:blipFill>
        <p:spPr>
          <a:xfrm>
            <a:off x="0" y="6042819"/>
            <a:ext cx="815181" cy="815181"/>
          </a:xfrm>
        </p:spPr>
      </p:pic>
      <p:sp>
        <p:nvSpPr>
          <p:cNvPr id="7" name="TextBox 6"/>
          <p:cNvSpPr txBox="1"/>
          <p:nvPr/>
        </p:nvSpPr>
        <p:spPr>
          <a:xfrm>
            <a:off x="1295400" y="6096000"/>
            <a:ext cx="6553200" cy="1754326"/>
          </a:xfrm>
          <a:prstGeom prst="rect">
            <a:avLst/>
          </a:prstGeom>
          <a:noFill/>
        </p:spPr>
        <p:txBody>
          <a:bodyPr wrap="square" rtlCol="0">
            <a:spAutoFit/>
          </a:bodyPr>
          <a:lstStyle/>
          <a:p>
            <a:pPr algn="ctr"/>
            <a:r>
              <a:rPr lang="en-US" i="1" dirty="0" smtClean="0">
                <a:solidFill>
                  <a:schemeClr val="bg1">
                    <a:lumMod val="65000"/>
                  </a:schemeClr>
                </a:solidFill>
              </a:rPr>
              <a:t>Public Service Commission of West Virginia</a:t>
            </a:r>
          </a:p>
          <a:p>
            <a:pPr algn="ctr"/>
            <a:r>
              <a:rPr lang="en-US" i="1" dirty="0" smtClean="0">
                <a:solidFill>
                  <a:schemeClr val="bg1">
                    <a:lumMod val="65000"/>
                  </a:schemeClr>
                </a:solidFill>
              </a:rPr>
              <a:t>5</a:t>
            </a:r>
          </a:p>
          <a:p>
            <a:pPr algn="ctr"/>
            <a:endParaRPr lang="en-US" i="1" dirty="0" smtClean="0">
              <a:solidFill>
                <a:schemeClr val="bg1">
                  <a:lumMod val="65000"/>
                </a:schemeClr>
              </a:solidFill>
            </a:endParaRPr>
          </a:p>
          <a:p>
            <a:pPr algn="ctr"/>
            <a:endParaRPr lang="en-US" i="1" dirty="0" smtClean="0">
              <a:solidFill>
                <a:schemeClr val="bg1">
                  <a:lumMod val="65000"/>
                </a:schemeClr>
              </a:solidFill>
            </a:endParaRPr>
          </a:p>
          <a:p>
            <a:pPr algn="ctr"/>
            <a:endParaRPr lang="en-US" i="1" dirty="0" smtClean="0">
              <a:solidFill>
                <a:schemeClr val="bg1">
                  <a:lumMod val="65000"/>
                </a:schemeClr>
              </a:solidFill>
            </a:endParaRPr>
          </a:p>
          <a:p>
            <a:pPr algn="ctr"/>
            <a:endParaRPr lang="en-US" i="1" dirty="0">
              <a:solidFill>
                <a:schemeClr val="bg1">
                  <a:lumMod val="65000"/>
                </a:schemeClr>
              </a:solidFill>
            </a:endParaRPr>
          </a:p>
        </p:txBody>
      </p:sp>
      <p:sp>
        <p:nvSpPr>
          <p:cNvPr id="5" name="TextBox 4"/>
          <p:cNvSpPr txBox="1"/>
          <p:nvPr/>
        </p:nvSpPr>
        <p:spPr>
          <a:xfrm>
            <a:off x="1066800" y="1981200"/>
            <a:ext cx="7239000" cy="3046988"/>
          </a:xfrm>
          <a:prstGeom prst="rect">
            <a:avLst/>
          </a:prstGeom>
          <a:noFill/>
        </p:spPr>
        <p:txBody>
          <a:bodyPr wrap="square" rtlCol="0">
            <a:spAutoFit/>
          </a:bodyPr>
          <a:lstStyle/>
          <a:p>
            <a:r>
              <a:rPr lang="en-US" sz="2400" dirty="0" smtClean="0"/>
              <a:t>“The Legislature creates the Public Service Commission to exercise the legislative powers delegated to it.  The Public Service Commission is charged with the responsibility for appraising and balancing the interests of current and future utility service customers, the general interests of the state’s economy and the interests of the utilities subject to its jurisdictions in its deliberations and decisions.”</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Abbreviated Commission Organization</a:t>
            </a:r>
            <a:endParaRPr lang="en-US" dirty="0"/>
          </a:p>
        </p:txBody>
      </p:sp>
      <p:pic>
        <p:nvPicPr>
          <p:cNvPr id="4" name="Content Placeholder 3" descr="PSC logo high res.jpg"/>
          <p:cNvPicPr>
            <a:picLocks noGrp="1" noChangeAspect="1"/>
          </p:cNvPicPr>
          <p:nvPr>
            <p:ph idx="1"/>
          </p:nvPr>
        </p:nvPicPr>
        <p:blipFill>
          <a:blip r:embed="rId3" cstate="print"/>
          <a:stretch>
            <a:fillRect/>
          </a:stretch>
        </p:blipFill>
        <p:spPr>
          <a:xfrm>
            <a:off x="0" y="6042819"/>
            <a:ext cx="815181" cy="815181"/>
          </a:xfrm>
        </p:spPr>
      </p:pic>
      <p:sp>
        <p:nvSpPr>
          <p:cNvPr id="7" name="TextBox 6"/>
          <p:cNvSpPr txBox="1"/>
          <p:nvPr/>
        </p:nvSpPr>
        <p:spPr>
          <a:xfrm>
            <a:off x="1295400" y="6096000"/>
            <a:ext cx="6553200" cy="1200329"/>
          </a:xfrm>
          <a:prstGeom prst="rect">
            <a:avLst/>
          </a:prstGeom>
          <a:noFill/>
        </p:spPr>
        <p:txBody>
          <a:bodyPr wrap="square" rtlCol="0">
            <a:spAutoFit/>
          </a:bodyPr>
          <a:lstStyle/>
          <a:p>
            <a:pPr algn="ctr"/>
            <a:r>
              <a:rPr lang="en-US" i="1" dirty="0" smtClean="0">
                <a:solidFill>
                  <a:schemeClr val="bg1">
                    <a:lumMod val="65000"/>
                  </a:schemeClr>
                </a:solidFill>
              </a:rPr>
              <a:t>Public Service Commission of West Virginia</a:t>
            </a:r>
          </a:p>
          <a:p>
            <a:pPr algn="ctr"/>
            <a:r>
              <a:rPr lang="en-US" i="1" dirty="0" smtClean="0">
                <a:solidFill>
                  <a:schemeClr val="bg1">
                    <a:lumMod val="65000"/>
                  </a:schemeClr>
                </a:solidFill>
              </a:rPr>
              <a:t>6</a:t>
            </a:r>
          </a:p>
          <a:p>
            <a:pPr algn="ctr"/>
            <a:endParaRPr lang="en-US" i="1" dirty="0" smtClean="0">
              <a:solidFill>
                <a:schemeClr val="bg1">
                  <a:lumMod val="65000"/>
                </a:schemeClr>
              </a:solidFill>
            </a:endParaRPr>
          </a:p>
          <a:p>
            <a:pPr algn="ctr"/>
            <a:endParaRPr lang="en-US" i="1" dirty="0">
              <a:solidFill>
                <a:schemeClr val="bg1">
                  <a:lumMod val="65000"/>
                </a:schemeClr>
              </a:solidFill>
            </a:endParaRPr>
          </a:p>
        </p:txBody>
      </p:sp>
      <p:graphicFrame>
        <p:nvGraphicFramePr>
          <p:cNvPr id="8" name="Diagram 7"/>
          <p:cNvGraphicFramePr/>
          <p:nvPr/>
        </p:nvGraphicFramePr>
        <p:xfrm>
          <a:off x="0" y="1524000"/>
          <a:ext cx="9144000" cy="337026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Role of Utilities Division and Consumer Operations Section</a:t>
            </a:r>
            <a:endParaRPr lang="en-US" u="sng" dirty="0"/>
          </a:p>
        </p:txBody>
      </p:sp>
      <p:pic>
        <p:nvPicPr>
          <p:cNvPr id="4" name="Content Placeholder 3" descr="PSC logo high res.jpg"/>
          <p:cNvPicPr>
            <a:picLocks noGrp="1" noChangeAspect="1"/>
          </p:cNvPicPr>
          <p:nvPr>
            <p:ph idx="1"/>
          </p:nvPr>
        </p:nvPicPr>
        <p:blipFill>
          <a:blip r:embed="rId2" cstate="print"/>
          <a:stretch>
            <a:fillRect/>
          </a:stretch>
        </p:blipFill>
        <p:spPr>
          <a:xfrm>
            <a:off x="0" y="6042819"/>
            <a:ext cx="815181" cy="815181"/>
          </a:xfrm>
        </p:spPr>
      </p:pic>
      <p:sp>
        <p:nvSpPr>
          <p:cNvPr id="7" name="TextBox 6"/>
          <p:cNvSpPr txBox="1"/>
          <p:nvPr/>
        </p:nvSpPr>
        <p:spPr>
          <a:xfrm>
            <a:off x="1295400" y="6172200"/>
            <a:ext cx="6553200" cy="1200329"/>
          </a:xfrm>
          <a:prstGeom prst="rect">
            <a:avLst/>
          </a:prstGeom>
          <a:noFill/>
        </p:spPr>
        <p:txBody>
          <a:bodyPr wrap="square" rtlCol="0">
            <a:spAutoFit/>
          </a:bodyPr>
          <a:lstStyle/>
          <a:p>
            <a:pPr algn="ctr"/>
            <a:r>
              <a:rPr lang="en-US" i="1" dirty="0" smtClean="0">
                <a:solidFill>
                  <a:schemeClr val="bg1">
                    <a:lumMod val="65000"/>
                  </a:schemeClr>
                </a:solidFill>
              </a:rPr>
              <a:t>Public Service Commission of West Virginia</a:t>
            </a:r>
          </a:p>
          <a:p>
            <a:pPr algn="ctr"/>
            <a:r>
              <a:rPr lang="en-US" i="1" dirty="0" smtClean="0">
                <a:solidFill>
                  <a:schemeClr val="bg1">
                    <a:lumMod val="65000"/>
                  </a:schemeClr>
                </a:solidFill>
              </a:rPr>
              <a:t>7</a:t>
            </a:r>
          </a:p>
          <a:p>
            <a:pPr algn="ctr"/>
            <a:endParaRPr lang="en-US" i="1" dirty="0" smtClean="0">
              <a:solidFill>
                <a:schemeClr val="bg1">
                  <a:lumMod val="65000"/>
                </a:schemeClr>
              </a:solidFill>
            </a:endParaRPr>
          </a:p>
          <a:p>
            <a:pPr algn="ctr"/>
            <a:endParaRPr lang="en-US" i="1" dirty="0">
              <a:solidFill>
                <a:schemeClr val="bg1">
                  <a:lumMod val="65000"/>
                </a:schemeClr>
              </a:solidFill>
            </a:endParaRPr>
          </a:p>
        </p:txBody>
      </p:sp>
      <p:sp>
        <p:nvSpPr>
          <p:cNvPr id="8" name="TextBox 7"/>
          <p:cNvSpPr txBox="1"/>
          <p:nvPr/>
        </p:nvSpPr>
        <p:spPr>
          <a:xfrm>
            <a:off x="609600" y="1752601"/>
            <a:ext cx="8000999" cy="4339650"/>
          </a:xfrm>
          <a:prstGeom prst="rect">
            <a:avLst/>
          </a:prstGeom>
          <a:noFill/>
        </p:spPr>
        <p:txBody>
          <a:bodyPr wrap="square" rtlCol="0">
            <a:spAutoFit/>
          </a:bodyPr>
          <a:lstStyle/>
          <a:p>
            <a:endParaRPr lang="en-US" dirty="0" smtClean="0"/>
          </a:p>
          <a:p>
            <a:pPr>
              <a:buFont typeface="Wingdings" pitchFamily="2" charset="2"/>
              <a:buChar char="§"/>
            </a:pPr>
            <a:r>
              <a:rPr lang="en-US" dirty="0" smtClean="0"/>
              <a:t>  </a:t>
            </a:r>
            <a:r>
              <a:rPr lang="en-US" sz="2400" dirty="0" smtClean="0"/>
              <a:t>Each year the Commission hears from customers having issues paying or reconciling a utility bill or experiencing service problems or difficulties in a variety of other areas.  The Commission received more than 8,300 such Informal Cases in 2017.</a:t>
            </a:r>
          </a:p>
          <a:p>
            <a:pPr>
              <a:buFont typeface="Wingdings" pitchFamily="2" charset="2"/>
              <a:buChar char="§"/>
            </a:pPr>
            <a:endParaRPr lang="en-US" sz="2400" dirty="0" smtClean="0"/>
          </a:p>
          <a:p>
            <a:pPr>
              <a:buFont typeface="Wingdings" pitchFamily="2" charset="2"/>
              <a:buChar char="§"/>
            </a:pPr>
            <a:r>
              <a:rPr lang="en-US" sz="2400" dirty="0" smtClean="0"/>
              <a:t>  The Commission handles approximately 2,000 Formal Cases each year.  These cases range from complex major rate cases and requests for certificates for multi-billion dollar projects to simple complaint cases.  </a:t>
            </a:r>
            <a:endParaRPr lang="en-US" sz="2400" b="1"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Role of Utilities Division Financial Staff</a:t>
            </a:r>
            <a:r>
              <a:rPr lang="en-US" dirty="0" smtClean="0"/>
              <a:t/>
            </a:r>
            <a:br>
              <a:rPr lang="en-US" dirty="0" smtClean="0"/>
            </a:br>
            <a:endParaRPr lang="en-US" dirty="0"/>
          </a:p>
        </p:txBody>
      </p:sp>
      <p:pic>
        <p:nvPicPr>
          <p:cNvPr id="4" name="Content Placeholder 3" descr="PSC logo high res.jpg"/>
          <p:cNvPicPr>
            <a:picLocks noGrp="1" noChangeAspect="1"/>
          </p:cNvPicPr>
          <p:nvPr>
            <p:ph idx="1"/>
          </p:nvPr>
        </p:nvPicPr>
        <p:blipFill>
          <a:blip r:embed="rId3" cstate="print"/>
          <a:stretch>
            <a:fillRect/>
          </a:stretch>
        </p:blipFill>
        <p:spPr>
          <a:xfrm>
            <a:off x="0" y="6042819"/>
            <a:ext cx="815181" cy="815181"/>
          </a:xfrm>
        </p:spPr>
      </p:pic>
      <p:sp>
        <p:nvSpPr>
          <p:cNvPr id="7" name="TextBox 6"/>
          <p:cNvSpPr txBox="1"/>
          <p:nvPr/>
        </p:nvSpPr>
        <p:spPr>
          <a:xfrm>
            <a:off x="1295400" y="6172200"/>
            <a:ext cx="6553200" cy="1200329"/>
          </a:xfrm>
          <a:prstGeom prst="rect">
            <a:avLst/>
          </a:prstGeom>
          <a:noFill/>
        </p:spPr>
        <p:txBody>
          <a:bodyPr wrap="square" rtlCol="0">
            <a:spAutoFit/>
          </a:bodyPr>
          <a:lstStyle/>
          <a:p>
            <a:pPr algn="ctr"/>
            <a:r>
              <a:rPr lang="en-US" i="1" dirty="0" smtClean="0">
                <a:solidFill>
                  <a:schemeClr val="bg1">
                    <a:lumMod val="65000"/>
                  </a:schemeClr>
                </a:solidFill>
              </a:rPr>
              <a:t>Public Service Commission of West Virginia</a:t>
            </a:r>
          </a:p>
          <a:p>
            <a:pPr algn="ctr"/>
            <a:r>
              <a:rPr lang="en-US" i="1" dirty="0" smtClean="0">
                <a:solidFill>
                  <a:schemeClr val="bg1">
                    <a:lumMod val="65000"/>
                  </a:schemeClr>
                </a:solidFill>
              </a:rPr>
              <a:t>8</a:t>
            </a:r>
          </a:p>
          <a:p>
            <a:pPr algn="ctr"/>
            <a:endParaRPr lang="en-US" i="1" dirty="0" smtClean="0">
              <a:solidFill>
                <a:schemeClr val="bg1">
                  <a:lumMod val="65000"/>
                </a:schemeClr>
              </a:solidFill>
            </a:endParaRPr>
          </a:p>
          <a:p>
            <a:pPr algn="ctr"/>
            <a:endParaRPr lang="en-US" i="1" dirty="0">
              <a:solidFill>
                <a:schemeClr val="bg1">
                  <a:lumMod val="65000"/>
                </a:schemeClr>
              </a:solidFill>
            </a:endParaRPr>
          </a:p>
        </p:txBody>
      </p:sp>
      <p:sp>
        <p:nvSpPr>
          <p:cNvPr id="6" name="Rectangle 5"/>
          <p:cNvSpPr/>
          <p:nvPr/>
        </p:nvSpPr>
        <p:spPr>
          <a:xfrm>
            <a:off x="1219200" y="1066801"/>
            <a:ext cx="6781800" cy="4154984"/>
          </a:xfrm>
          <a:prstGeom prst="rect">
            <a:avLst/>
          </a:prstGeom>
        </p:spPr>
        <p:txBody>
          <a:bodyPr wrap="square">
            <a:spAutoFit/>
          </a:bodyPr>
          <a:lstStyle/>
          <a:p>
            <a:pPr>
              <a:buFont typeface="Wingdings" pitchFamily="2" charset="2"/>
              <a:buChar char="§"/>
            </a:pPr>
            <a:endParaRPr lang="en-US" sz="2400" dirty="0" smtClean="0"/>
          </a:p>
          <a:p>
            <a:pPr>
              <a:buFont typeface="Wingdings" pitchFamily="2" charset="2"/>
              <a:buChar char="§"/>
            </a:pPr>
            <a:r>
              <a:rPr lang="en-US" sz="2400" dirty="0" smtClean="0"/>
              <a:t>  Evaluate financial issues in </a:t>
            </a:r>
            <a:r>
              <a:rPr lang="en-US" sz="2400" b="1" dirty="0" smtClean="0"/>
              <a:t>rate </a:t>
            </a:r>
            <a:r>
              <a:rPr lang="en-US" sz="2400" dirty="0" smtClean="0"/>
              <a:t>proceedings, petitions, certificates, mergers, acquisitions</a:t>
            </a:r>
          </a:p>
          <a:p>
            <a:endParaRPr lang="en-US" sz="2400" dirty="0" smtClean="0"/>
          </a:p>
          <a:p>
            <a:pPr>
              <a:buFont typeface="Wingdings" pitchFamily="2" charset="2"/>
              <a:buChar char="§"/>
            </a:pPr>
            <a:r>
              <a:rPr lang="en-US" sz="2400" dirty="0" smtClean="0"/>
              <a:t>  Recommend </a:t>
            </a:r>
            <a:r>
              <a:rPr lang="en-US" sz="2400" b="1" dirty="0" smtClean="0"/>
              <a:t>rates</a:t>
            </a:r>
            <a:r>
              <a:rPr lang="en-US" sz="2400" dirty="0" smtClean="0"/>
              <a:t> that are just, reasonable, applied without unjust discrimination or preference, and based primarily on the costs of providing utility services</a:t>
            </a:r>
          </a:p>
          <a:p>
            <a:pPr>
              <a:buFont typeface="Wingdings" pitchFamily="2" charset="2"/>
              <a:buChar char="§"/>
            </a:pPr>
            <a:endParaRPr lang="en-US" sz="2400" dirty="0" smtClean="0"/>
          </a:p>
          <a:p>
            <a:pPr>
              <a:buFont typeface="Wingdings" pitchFamily="2" charset="2"/>
              <a:buChar char="§"/>
            </a:pPr>
            <a:r>
              <a:rPr lang="en-US" sz="2400" dirty="0" smtClean="0"/>
              <a:t>  Recommend customer protections related to financial matters and </a:t>
            </a:r>
            <a:r>
              <a:rPr lang="en-US" sz="2400" b="1" dirty="0" smtClean="0"/>
              <a:t>rates</a:t>
            </a: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Recent and Current Cases of Interest</a:t>
            </a:r>
            <a:endParaRPr lang="en-US" u="sng" dirty="0"/>
          </a:p>
        </p:txBody>
      </p:sp>
      <p:pic>
        <p:nvPicPr>
          <p:cNvPr id="4" name="Content Placeholder 3" descr="PSC logo high res.jpg"/>
          <p:cNvPicPr>
            <a:picLocks noGrp="1" noChangeAspect="1"/>
          </p:cNvPicPr>
          <p:nvPr>
            <p:ph idx="1"/>
          </p:nvPr>
        </p:nvPicPr>
        <p:blipFill>
          <a:blip r:embed="rId2" cstate="print"/>
          <a:stretch>
            <a:fillRect/>
          </a:stretch>
        </p:blipFill>
        <p:spPr>
          <a:xfrm>
            <a:off x="0" y="6042819"/>
            <a:ext cx="815181" cy="815181"/>
          </a:xfrm>
        </p:spPr>
      </p:pic>
      <p:sp>
        <p:nvSpPr>
          <p:cNvPr id="7" name="TextBox 6"/>
          <p:cNvSpPr txBox="1"/>
          <p:nvPr/>
        </p:nvSpPr>
        <p:spPr>
          <a:xfrm>
            <a:off x="1295400" y="6172200"/>
            <a:ext cx="6553200" cy="1200329"/>
          </a:xfrm>
          <a:prstGeom prst="rect">
            <a:avLst/>
          </a:prstGeom>
          <a:noFill/>
        </p:spPr>
        <p:txBody>
          <a:bodyPr wrap="square" rtlCol="0">
            <a:spAutoFit/>
          </a:bodyPr>
          <a:lstStyle/>
          <a:p>
            <a:pPr algn="ctr"/>
            <a:r>
              <a:rPr lang="en-US" i="1" dirty="0" smtClean="0">
                <a:solidFill>
                  <a:schemeClr val="bg1">
                    <a:lumMod val="65000"/>
                  </a:schemeClr>
                </a:solidFill>
              </a:rPr>
              <a:t>Public Service Commission of West Virginia</a:t>
            </a:r>
          </a:p>
          <a:p>
            <a:pPr algn="ctr"/>
            <a:r>
              <a:rPr lang="en-US" i="1" dirty="0" smtClean="0">
                <a:solidFill>
                  <a:schemeClr val="bg1">
                    <a:lumMod val="65000"/>
                  </a:schemeClr>
                </a:solidFill>
              </a:rPr>
              <a:t>9</a:t>
            </a:r>
          </a:p>
          <a:p>
            <a:pPr algn="ctr"/>
            <a:endParaRPr lang="en-US" i="1" dirty="0" smtClean="0">
              <a:solidFill>
                <a:schemeClr val="bg1">
                  <a:lumMod val="65000"/>
                </a:schemeClr>
              </a:solidFill>
            </a:endParaRPr>
          </a:p>
          <a:p>
            <a:pPr algn="ctr"/>
            <a:endParaRPr lang="en-US" i="1" dirty="0">
              <a:solidFill>
                <a:schemeClr val="bg1">
                  <a:lumMod val="65000"/>
                </a:schemeClr>
              </a:solidFill>
            </a:endParaRPr>
          </a:p>
        </p:txBody>
      </p:sp>
      <p:sp>
        <p:nvSpPr>
          <p:cNvPr id="6" name="TextBox 5"/>
          <p:cNvSpPr txBox="1"/>
          <p:nvPr/>
        </p:nvSpPr>
        <p:spPr>
          <a:xfrm>
            <a:off x="838200" y="1371600"/>
            <a:ext cx="7467600" cy="4524315"/>
          </a:xfrm>
          <a:prstGeom prst="rect">
            <a:avLst/>
          </a:prstGeom>
          <a:noFill/>
        </p:spPr>
        <p:txBody>
          <a:bodyPr wrap="square" rtlCol="0">
            <a:spAutoFit/>
          </a:bodyPr>
          <a:lstStyle/>
          <a:p>
            <a:pPr>
              <a:buFont typeface="Arial" pitchFamily="34" charset="0"/>
              <a:buChar char="•"/>
            </a:pPr>
            <a:r>
              <a:rPr lang="en-US" b="1" dirty="0" smtClean="0"/>
              <a:t>  17-0296-E-PC</a:t>
            </a:r>
            <a:r>
              <a:rPr lang="en-US" dirty="0" smtClean="0"/>
              <a:t>  </a:t>
            </a:r>
            <a:r>
              <a:rPr lang="en-US" b="1" dirty="0" smtClean="0"/>
              <a:t>Monongahela Power and Potomac Edison </a:t>
            </a:r>
            <a:r>
              <a:rPr lang="en-US" dirty="0" smtClean="0"/>
              <a:t>proposed acquisition of Pleasants Power Station</a:t>
            </a:r>
          </a:p>
          <a:p>
            <a:pPr>
              <a:buFont typeface="Arial" pitchFamily="34" charset="0"/>
              <a:buChar char="•"/>
            </a:pPr>
            <a:endParaRPr lang="en-US" dirty="0" smtClean="0"/>
          </a:p>
          <a:p>
            <a:pPr>
              <a:buFont typeface="Arial" pitchFamily="34" charset="0"/>
              <a:buChar char="•"/>
            </a:pPr>
            <a:r>
              <a:rPr lang="en-US" dirty="0" smtClean="0"/>
              <a:t>  </a:t>
            </a:r>
            <a:r>
              <a:rPr lang="en-US" b="1" dirty="0" smtClean="0"/>
              <a:t>17-0521-E-CS</a:t>
            </a:r>
            <a:r>
              <a:rPr lang="en-US" dirty="0" smtClean="0"/>
              <a:t>  </a:t>
            </a:r>
            <a:r>
              <a:rPr lang="en-US" b="1" dirty="0" smtClean="0"/>
              <a:t>ESC Brooke County Power I, LLC</a:t>
            </a:r>
            <a:r>
              <a:rPr lang="en-US" dirty="0" smtClean="0"/>
              <a:t>, Electric Wholesale Generating Facility and </a:t>
            </a:r>
            <a:r>
              <a:rPr lang="en-US" b="1" dirty="0" smtClean="0"/>
              <a:t>17-0036-E-CS</a:t>
            </a:r>
            <a:r>
              <a:rPr lang="en-US" dirty="0" smtClean="0"/>
              <a:t> </a:t>
            </a:r>
            <a:r>
              <a:rPr lang="en-US" b="1" dirty="0" smtClean="0"/>
              <a:t>ESC Harrison County Power, LLC</a:t>
            </a:r>
            <a:r>
              <a:rPr lang="en-US" dirty="0" smtClean="0"/>
              <a:t>, Electric Wholesale Generating Facility</a:t>
            </a:r>
          </a:p>
          <a:p>
            <a:pPr>
              <a:buFont typeface="Arial" pitchFamily="34" charset="0"/>
              <a:buChar char="•"/>
            </a:pPr>
            <a:endParaRPr lang="en-US" dirty="0" smtClean="0"/>
          </a:p>
          <a:p>
            <a:pPr>
              <a:buFont typeface="Arial" pitchFamily="34" charset="0"/>
              <a:buChar char="•"/>
            </a:pPr>
            <a:r>
              <a:rPr lang="en-US" dirty="0" smtClean="0"/>
              <a:t>   </a:t>
            </a:r>
            <a:r>
              <a:rPr lang="en-US" b="1" dirty="0" smtClean="0"/>
              <a:t>Appalachian Power Company and Wheeling Power Company 16-1026-E-PC</a:t>
            </a:r>
            <a:r>
              <a:rPr lang="en-US" dirty="0" smtClean="0"/>
              <a:t> Consent and Approval of Renewable Energy Purchase Agreement (Wind), </a:t>
            </a:r>
            <a:r>
              <a:rPr lang="en-US" b="1" dirty="0" smtClean="0"/>
              <a:t>17-0894-E-PC</a:t>
            </a:r>
            <a:r>
              <a:rPr lang="en-US" dirty="0" smtClean="0"/>
              <a:t> Approval to Enter into Purchase Agreement of Wind Facilities </a:t>
            </a:r>
            <a:r>
              <a:rPr lang="en-US" smtClean="0"/>
              <a:t>and </a:t>
            </a:r>
            <a:r>
              <a:rPr lang="en-US" b="1" smtClean="0"/>
              <a:t>17-1694-E-PC</a:t>
            </a:r>
            <a:r>
              <a:rPr lang="en-US" smtClean="0"/>
              <a:t> </a:t>
            </a:r>
            <a:r>
              <a:rPr lang="en-US" dirty="0" smtClean="0"/>
              <a:t>Consent and Approval of Renewable Energy Purchase Agreement (Solar)</a:t>
            </a:r>
          </a:p>
          <a:p>
            <a:pPr>
              <a:buFont typeface="Arial" pitchFamily="34" charset="0"/>
              <a:buChar char="•"/>
            </a:pPr>
            <a:endParaRPr lang="en-US" dirty="0" smtClean="0"/>
          </a:p>
          <a:p>
            <a:pPr>
              <a:buFont typeface="Arial" pitchFamily="34" charset="0"/>
              <a:buChar char="•"/>
            </a:pPr>
            <a:r>
              <a:rPr lang="en-US" b="1" dirty="0" smtClean="0"/>
              <a:t>  17-0401-E-P</a:t>
            </a:r>
            <a:r>
              <a:rPr lang="en-US" dirty="0" smtClean="0"/>
              <a:t> </a:t>
            </a:r>
            <a:r>
              <a:rPr lang="en-US" b="1" dirty="0" smtClean="0"/>
              <a:t>Appalachian Power Company and Wheeling Power Company  </a:t>
            </a:r>
            <a:r>
              <a:rPr lang="en-US" dirty="0" smtClean="0"/>
              <a:t>Petition for Review and Approval of EE/DR program rate and new EE/DR Programs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728</Words>
  <Application>Microsoft Office PowerPoint</Application>
  <PresentationFormat>On-screen Show (4:3)</PresentationFormat>
  <Paragraphs>137</Paragraphs>
  <Slides>11</Slides>
  <Notes>5</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Public Engagement with the Public Service Commission of West Virginia and Current Energy Issues</vt:lpstr>
      <vt:lpstr>Abbreviated Commission Organization</vt:lpstr>
      <vt:lpstr>PSC Statutory Authority</vt:lpstr>
      <vt:lpstr>Applicable and Frequently Cited Statutory Authority</vt:lpstr>
      <vt:lpstr>W.Va. Code § 24-1-1(b)</vt:lpstr>
      <vt:lpstr>Abbreviated Commission Organization</vt:lpstr>
      <vt:lpstr>Role of Utilities Division and Consumer Operations Section</vt:lpstr>
      <vt:lpstr>Role of Utilities Division Financial Staff </vt:lpstr>
      <vt:lpstr>Recent and Current Cases of Interest</vt:lpstr>
      <vt:lpstr>Other Filings and Issues of Interest</vt:lpstr>
      <vt:lpstr>Thank You</vt:lpstr>
    </vt:vector>
  </TitlesOfParts>
  <Company>WVPSC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khall</dc:creator>
  <cp:lastModifiedBy>Randall Short</cp:lastModifiedBy>
  <cp:revision>15</cp:revision>
  <dcterms:created xsi:type="dcterms:W3CDTF">2016-12-02T18:42:14Z</dcterms:created>
  <dcterms:modified xsi:type="dcterms:W3CDTF">2018-06-04T20:41:58Z</dcterms:modified>
</cp:coreProperties>
</file>